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A445E"/>
    <a:srgbClr val="00C900"/>
    <a:srgbClr val="E03300"/>
    <a:srgbClr val="00B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EF58D-B62B-40BB-83AA-9D07CFC4ED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AC06D3-F571-4213-A2A4-6A1915120C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A10580-AD31-4B8F-8448-55A666AC1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1/6/2021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EC99C8-515A-4FEA-9CD2-6D0BF46CF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72AF1B-1868-4C05-B6C3-9EBF29A50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2592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170B0-C1C5-4976-80E8-6B4F90EB3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7593EE-493E-4BCE-8992-24CA63E1E0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80919F-FDDD-42FB-8422-A0665D558D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1/6/2021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16D38A-35F8-4667-A1F4-49644471E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9CC230-78B7-487B-9C95-CB00868F6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860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4CB826-D9AA-4689-B8C0-38D999F0D0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1F1CDD-16FB-45E0-9887-24374C5676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846397-BBD2-4426-B1F5-FD6EA3CDC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1/6/2021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AB91E4-73D0-4ACD-8F54-00EE6FB1D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B28C61-59FE-44D6-A7D6-AAD292232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0086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6D384-B2C5-42A4-9774-A931C39BA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8D736C-5FCC-43BC-B824-A90F2CC5D1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4A3A50-B922-45BE-945D-7ED3EBD83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1/6/2021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241F78-20DE-4D53-BB25-79E5C4E1A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643084-C669-4FDF-87D4-F22D36BB8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0099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6C559-800C-489A-9174-7901F92B0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42B5C3-320B-4CFD-B6A7-A28C7E435B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FCA372-3F42-4113-A73B-5FDCF93CB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1/6/2021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DA1197-0C78-4878-B086-5D206EA49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B83D8-FD42-44FF-AA20-944A519CC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725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685AA-B5C7-4E3D-85FA-94F3C73E5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3AFEEA-6F3F-4630-A950-61C05D2FAF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C36817-B869-4D19-9EE8-A3166B0E15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074146-2374-4321-AEBB-3E9B09D77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1/6/2021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42337B-B902-4DC2-BB94-02B8A7549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4AD585-B83C-4ECF-AF42-8DDF6996B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8594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A9ADB-3495-481F-BB4E-9C7128B17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D6FF4C-26CB-4281-A2F7-6CBE451867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2E72A9-F222-45B4-9355-C04C058641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699F6E-77AD-4EBC-BAF9-5A43CDEC41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F77677-7169-4591-B047-0678815F48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482A6EB-0285-4FA4-A00C-A7F716084F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1/6/2021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D39526-82B8-402C-8A2B-82EF8F3F3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5EC9E6-6FF1-4541-9CB1-A2FF9D852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96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70F54-6CED-4251-A0A6-32CCD1213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72C8E6-49D6-46A5-8DC3-B0D8E683C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1/6/2021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883CBA-77CD-4490-A5F3-BAA8FC254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A5FF79-61B6-4693-8547-95B1F2F7A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8433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BDCB94-13E9-41CB-88F0-D30A1791D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1/6/2021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4795A4-736C-426D-8559-5AD589275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2A2ACD-17F3-4C16-8E77-86EC92CCD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0122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FCB2E-B68A-48F9-8B20-CDED818FB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081C83-64B5-4BFD-A163-75C2EA7F89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5D44AD-E361-48A3-936D-DDA0D51445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EED06C-E016-489C-8863-EA1BE998B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1/6/2021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9161F0-D253-49A7-9A08-7A0A22814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42C61A-B326-40A7-A286-90D0544BB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0860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2DF6F-D00F-4CE4-8701-B00627346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0FF7AB-F851-4425-8407-996C920E68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ED6CF5-154F-4615-8CDC-E2BFA61FAB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A5C400-0D13-495F-8C4E-EC3CDF5F2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1/6/2021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B290D7-98AC-45E5-A7D6-73520AFC7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94276C-2BD2-4C4F-AC04-DD3D73768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9428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47A131F-D5DE-41A5-B4CF-4F345319B40B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AF4666D-BD98-40A5-A75F-478B982010B2}"/>
              </a:ext>
            </a:extLst>
          </p:cNvPr>
          <p:cNvSpPr/>
          <p:nvPr/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68680585-71F9-4721-A998-4974171D2EB4}"/>
              </a:ext>
            </a:extLst>
          </p:cNvPr>
          <p:cNvSpPr/>
          <p:nvPr/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2BC95C2-2EEC-4F59-ABA8-660B0D059CCF}"/>
              </a:ext>
            </a:extLst>
          </p:cNvPr>
          <p:cNvSpPr/>
          <p:nvPr/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1" name="Graphic 141">
            <a:extLst>
              <a:ext uri="{FF2B5EF4-FFF2-40B4-BE49-F238E27FC236}">
                <a16:creationId xmlns:a16="http://schemas.microsoft.com/office/drawing/2014/main" id="{03E9870D-4BBA-43AF-8D44-BBADF020CFF6}"/>
              </a:ext>
            </a:extLst>
          </p:cNvPr>
          <p:cNvGrpSpPr/>
          <p:nvPr/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34BC5055-C77D-43CD-BB1D-A77B6779CDAD}"/>
                </a:ext>
              </a:extLst>
            </p:cNvPr>
            <p:cNvSpPr/>
            <p:nvPr/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B12D0B8-9385-489A-85AE-3D14AD0BA2FC}"/>
                </a:ext>
              </a:extLst>
            </p:cNvPr>
            <p:cNvSpPr/>
            <p:nvPr/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D158A14A-147E-4130-A5E2-38FD84B181AF}"/>
                </a:ext>
              </a:extLst>
            </p:cNvPr>
            <p:cNvSpPr/>
            <p:nvPr/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5B8B1EB-5E2B-472C-AE60-2EC5961F16F9}"/>
                </a:ext>
              </a:extLst>
            </p:cNvPr>
            <p:cNvSpPr/>
            <p:nvPr/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4F5BD77-58D7-4B61-A666-1B4139A63A28}"/>
                </a:ext>
              </a:extLst>
            </p:cNvPr>
            <p:cNvSpPr/>
            <p:nvPr/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5CBEC6B-EDB6-40B8-8771-E5AF41B8D698}"/>
                </a:ext>
              </a:extLst>
            </p:cNvPr>
            <p:cNvSpPr/>
            <p:nvPr/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1BD0EE8-AA47-4044-9251-9F5A4B820120}"/>
                </a:ext>
              </a:extLst>
            </p:cNvPr>
            <p:cNvSpPr/>
            <p:nvPr/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19" name="Graphic 157">
            <a:extLst>
              <a:ext uri="{FF2B5EF4-FFF2-40B4-BE49-F238E27FC236}">
                <a16:creationId xmlns:a16="http://schemas.microsoft.com/office/drawing/2014/main" id="{C3279E8D-2BAA-4CB1-834B-09FADD54DE56}"/>
              </a:ext>
            </a:extLst>
          </p:cNvPr>
          <p:cNvGrpSpPr/>
          <p:nvPr/>
        </p:nvGrpSpPr>
        <p:grpSpPr>
          <a:xfrm>
            <a:off x="8610600" y="3276600"/>
            <a:ext cx="3529260" cy="3581399"/>
            <a:chOff x="4114800" y="1423987"/>
            <a:chExt cx="3961542" cy="4007547"/>
          </a:xfrm>
          <a:noFill/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456F18E-4F61-486D-9CD6-65B30372C534}"/>
                </a:ext>
              </a:extLst>
            </p:cNvPr>
            <p:cNvSpPr/>
            <p:nvPr/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318DDF45-08F0-46B6-A0B7-133735C94F47}"/>
                </a:ext>
              </a:extLst>
            </p:cNvPr>
            <p:cNvSpPr/>
            <p:nvPr/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9D0CC0F-710D-43F4-BC86-763767420133}"/>
                </a:ext>
              </a:extLst>
            </p:cNvPr>
            <p:cNvSpPr/>
            <p:nvPr/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6FB36AB6-CB81-495A-8A33-C0BCE67D6F23}"/>
                </a:ext>
              </a:extLst>
            </p:cNvPr>
            <p:cNvSpPr/>
            <p:nvPr/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1993F7E6-ABF6-482D-BEA5-B4E607DDB433}"/>
                </a:ext>
              </a:extLst>
            </p:cNvPr>
            <p:cNvSpPr/>
            <p:nvPr/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DCA0B097-C21A-40B4-95E4-2FFA9697F824}"/>
                </a:ext>
              </a:extLst>
            </p:cNvPr>
            <p:cNvSpPr/>
            <p:nvPr/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AB2AF0F5-7EAA-4BAB-8DE2-D84E124170FA}"/>
                </a:ext>
              </a:extLst>
            </p:cNvPr>
            <p:cNvSpPr/>
            <p:nvPr/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760C036-BBCE-4F9E-AD56-DD36D4407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A5D7EC-1E6A-473F-B5A4-18CDFB6CF9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9981C7-34D5-49A4-949D-715FD4BD8F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900" kern="1200" cap="all" spc="200" smtClean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fld id="{0DAF61AA-5A98-4049-A93E-477E5505141A}" type="datetimeFigureOut">
              <a:rPr lang="en-US" smtClean="0"/>
              <a:pPr/>
              <a:t>1/6/2021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85CE6E-733D-4C60-B40B-C7C10CB5AF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en-US" sz="900" kern="1200" cap="all" spc="200" dirty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D80D8B-7909-4114-8EBA-C3086DC62B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06000" y="6356350"/>
            <a:ext cx="1447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900" kern="1200" cap="all" spc="200" smtClean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fld id="{73B850FF-6169-4056-8077-06FFA93A5366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1013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2"/>
          </a:solidFill>
          <a:latin typeface="Manga Temple" panose="020B06030503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accent5"/>
        </a:buClr>
        <a:buFont typeface="Avenir Next LT Pro" panose="020B0504020202020204" pitchFamily="34" charset="0"/>
        <a:buChar char="+"/>
        <a:defRPr sz="2800" kern="1200">
          <a:solidFill>
            <a:schemeClr val="tx2"/>
          </a:solidFill>
          <a:latin typeface="Manga Temple" panose="020B06030503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2400" kern="1200">
          <a:solidFill>
            <a:schemeClr val="tx2"/>
          </a:solidFill>
          <a:latin typeface="Manga Temple" panose="020B06030503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2000" kern="1200">
          <a:solidFill>
            <a:schemeClr val="tx2"/>
          </a:solidFill>
          <a:latin typeface="Manga Temple" panose="020B06030503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1800" kern="1200">
          <a:solidFill>
            <a:schemeClr val="tx2"/>
          </a:solidFill>
          <a:latin typeface="Manga Temple" panose="020B06030503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1800" kern="1200">
          <a:solidFill>
            <a:schemeClr val="tx2"/>
          </a:solidFill>
          <a:latin typeface="Manga Temple" panose="020B06030503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6" name="Rectangle 14">
            <a:extLst>
              <a:ext uri="{FF2B5EF4-FFF2-40B4-BE49-F238E27FC236}">
                <a16:creationId xmlns:a16="http://schemas.microsoft.com/office/drawing/2014/main" id="{AD294E7E-62D8-48F8-A01E-1A457B5CA0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57" name="Rectangle 16">
            <a:extLst>
              <a:ext uri="{FF2B5EF4-FFF2-40B4-BE49-F238E27FC236}">
                <a16:creationId xmlns:a16="http://schemas.microsoft.com/office/drawing/2014/main" id="{FBCADCC9-9C0D-4CE3-8966-44472EFCF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5FD221C-EDD3-49D9-90A7-260CECEE1C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Top Left">
            <a:extLst>
              <a:ext uri="{FF2B5EF4-FFF2-40B4-BE49-F238E27FC236}">
                <a16:creationId xmlns:a16="http://schemas.microsoft.com/office/drawing/2014/main" id="{B858DA4F-B13B-4D82-A95F-CBF114BDDD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76200" y="1"/>
            <a:ext cx="6711876" cy="4495800"/>
            <a:chOff x="-16788" y="0"/>
            <a:chExt cx="9475836" cy="6347177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A4C0D61-C854-46C1-85D7-10CCCB9522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00" y="22951"/>
              <a:ext cx="9345148" cy="6324226"/>
            </a:xfrm>
            <a:custGeom>
              <a:avLst/>
              <a:gdLst>
                <a:gd name="connsiteX0" fmla="*/ 0 w 7097124"/>
                <a:gd name="connsiteY0" fmla="*/ 3198971 h 4802900"/>
                <a:gd name="connsiteX1" fmla="*/ 219837 w 7097124"/>
                <a:gd name="connsiteY1" fmla="*/ 3452527 h 4802900"/>
                <a:gd name="connsiteX2" fmla="*/ 399288 w 7097124"/>
                <a:gd name="connsiteY2" fmla="*/ 3536347 h 4802900"/>
                <a:gd name="connsiteX3" fmla="*/ 744188 w 7097124"/>
                <a:gd name="connsiteY3" fmla="*/ 3536347 h 4802900"/>
                <a:gd name="connsiteX4" fmla="*/ 981456 w 7097124"/>
                <a:gd name="connsiteY4" fmla="*/ 3536347 h 4802900"/>
                <a:gd name="connsiteX5" fmla="*/ 1116997 w 7097124"/>
                <a:gd name="connsiteY5" fmla="*/ 3620167 h 4802900"/>
                <a:gd name="connsiteX6" fmla="*/ 1236631 w 7097124"/>
                <a:gd name="connsiteY6" fmla="*/ 3765804 h 4802900"/>
                <a:gd name="connsiteX7" fmla="*/ 1378172 w 7097124"/>
                <a:gd name="connsiteY7" fmla="*/ 3987260 h 4802900"/>
                <a:gd name="connsiteX8" fmla="*/ 1545622 w 7097124"/>
                <a:gd name="connsiteY8" fmla="*/ 4340352 h 4802900"/>
                <a:gd name="connsiteX9" fmla="*/ 1697165 w 7097124"/>
                <a:gd name="connsiteY9" fmla="*/ 4615625 h 4802900"/>
                <a:gd name="connsiteX10" fmla="*/ 1800892 w 7097124"/>
                <a:gd name="connsiteY10" fmla="*/ 4719352 h 4802900"/>
                <a:gd name="connsiteX11" fmla="*/ 2205609 w 7097124"/>
                <a:gd name="connsiteY11" fmla="*/ 4765262 h 4802900"/>
                <a:gd name="connsiteX12" fmla="*/ 2658237 w 7097124"/>
                <a:gd name="connsiteY12" fmla="*/ 4721352 h 4802900"/>
                <a:gd name="connsiteX13" fmla="*/ 2825686 w 7097124"/>
                <a:gd name="connsiteY13" fmla="*/ 4701445 h 4802900"/>
                <a:gd name="connsiteX14" fmla="*/ 3124772 w 7097124"/>
                <a:gd name="connsiteY14" fmla="*/ 4759262 h 4802900"/>
                <a:gd name="connsiteX15" fmla="*/ 3435858 w 7097124"/>
                <a:gd name="connsiteY15" fmla="*/ 4801172 h 4802900"/>
                <a:gd name="connsiteX16" fmla="*/ 3718941 w 7097124"/>
                <a:gd name="connsiteY16" fmla="*/ 4775264 h 4802900"/>
                <a:gd name="connsiteX17" fmla="*/ 3992118 w 7097124"/>
                <a:gd name="connsiteY17" fmla="*/ 4619625 h 4802900"/>
                <a:gd name="connsiteX18" fmla="*/ 4219385 w 7097124"/>
                <a:gd name="connsiteY18" fmla="*/ 4408170 h 4802900"/>
                <a:gd name="connsiteX19" fmla="*/ 4564285 w 7097124"/>
                <a:gd name="connsiteY19" fmla="*/ 4031171 h 4802900"/>
                <a:gd name="connsiteX20" fmla="*/ 4871371 w 7097124"/>
                <a:gd name="connsiteY20" fmla="*/ 3694081 h 4802900"/>
                <a:gd name="connsiteX21" fmla="*/ 5292090 w 7097124"/>
                <a:gd name="connsiteY21" fmla="*/ 3241262 h 4802900"/>
                <a:gd name="connsiteX22" fmla="*/ 5551265 w 7097124"/>
                <a:gd name="connsiteY22" fmla="*/ 2874169 h 4802900"/>
                <a:gd name="connsiteX23" fmla="*/ 5788533 w 7097124"/>
                <a:gd name="connsiteY23" fmla="*/ 2409349 h 4802900"/>
                <a:gd name="connsiteX24" fmla="*/ 5959983 w 7097124"/>
                <a:gd name="connsiteY24" fmla="*/ 2106168 h 4802900"/>
                <a:gd name="connsiteX25" fmla="*/ 6209252 w 7097124"/>
                <a:gd name="connsiteY25" fmla="*/ 1872806 h 4802900"/>
                <a:gd name="connsiteX26" fmla="*/ 6510338 w 7097124"/>
                <a:gd name="connsiteY26" fmla="*/ 1613440 h 4802900"/>
                <a:gd name="connsiteX27" fmla="*/ 6779514 w 7097124"/>
                <a:gd name="connsiteY27" fmla="*/ 1344168 h 4802900"/>
                <a:gd name="connsiteX28" fmla="*/ 6994874 w 7097124"/>
                <a:gd name="connsiteY28" fmla="*/ 987076 h 4802900"/>
                <a:gd name="connsiteX29" fmla="*/ 7094601 w 7097124"/>
                <a:gd name="connsiteY29" fmla="*/ 685895 h 4802900"/>
                <a:gd name="connsiteX30" fmla="*/ 6947059 w 7097124"/>
                <a:gd name="connsiteY30" fmla="*/ 227076 h 4802900"/>
                <a:gd name="connsiteX31" fmla="*/ 6739128 w 7097124"/>
                <a:gd name="connsiteY31" fmla="*/ 0 h 480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7097124" h="4802900">
                  <a:moveTo>
                    <a:pt x="0" y="3198971"/>
                  </a:moveTo>
                  <a:cubicBezTo>
                    <a:pt x="32385" y="3249454"/>
                    <a:pt x="174403" y="3413570"/>
                    <a:pt x="219837" y="3452527"/>
                  </a:cubicBezTo>
                  <a:cubicBezTo>
                    <a:pt x="270701" y="3496151"/>
                    <a:pt x="333756" y="3521869"/>
                    <a:pt x="399288" y="3536347"/>
                  </a:cubicBezTo>
                  <a:cubicBezTo>
                    <a:pt x="512254" y="3561207"/>
                    <a:pt x="629222" y="3550634"/>
                    <a:pt x="744188" y="3536347"/>
                  </a:cubicBezTo>
                  <a:cubicBezTo>
                    <a:pt x="823817" y="3526441"/>
                    <a:pt x="905066" y="3513201"/>
                    <a:pt x="981456" y="3536347"/>
                  </a:cubicBezTo>
                  <a:cubicBezTo>
                    <a:pt x="1032986" y="3551968"/>
                    <a:pt x="1077944" y="3582924"/>
                    <a:pt x="1116997" y="3620167"/>
                  </a:cubicBezTo>
                  <a:cubicBezTo>
                    <a:pt x="1162526" y="3663601"/>
                    <a:pt x="1200245" y="3714369"/>
                    <a:pt x="1236631" y="3765804"/>
                  </a:cubicBezTo>
                  <a:cubicBezTo>
                    <a:pt x="1287304" y="3837337"/>
                    <a:pt x="1336167" y="3910298"/>
                    <a:pt x="1378172" y="3987260"/>
                  </a:cubicBezTo>
                  <a:cubicBezTo>
                    <a:pt x="1440656" y="4101560"/>
                    <a:pt x="1491425" y="4221766"/>
                    <a:pt x="1545622" y="4340352"/>
                  </a:cubicBezTo>
                  <a:cubicBezTo>
                    <a:pt x="1589342" y="4435888"/>
                    <a:pt x="1636014" y="4530376"/>
                    <a:pt x="1697165" y="4615625"/>
                  </a:cubicBezTo>
                  <a:cubicBezTo>
                    <a:pt x="1726025" y="4655820"/>
                    <a:pt x="1759553" y="4692396"/>
                    <a:pt x="1800892" y="4719352"/>
                  </a:cubicBezTo>
                  <a:cubicBezTo>
                    <a:pt x="1917097" y="4795076"/>
                    <a:pt x="2065592" y="4776121"/>
                    <a:pt x="2205609" y="4765262"/>
                  </a:cubicBezTo>
                  <a:cubicBezTo>
                    <a:pt x="2356866" y="4753452"/>
                    <a:pt x="2508599" y="4746117"/>
                    <a:pt x="2658237" y="4721352"/>
                  </a:cubicBezTo>
                  <a:cubicBezTo>
                    <a:pt x="2713863" y="4712208"/>
                    <a:pt x="2769394" y="4701445"/>
                    <a:pt x="2825686" y="4701445"/>
                  </a:cubicBezTo>
                  <a:cubicBezTo>
                    <a:pt x="2927509" y="4701254"/>
                    <a:pt x="3025331" y="4736116"/>
                    <a:pt x="3124772" y="4759262"/>
                  </a:cubicBezTo>
                  <a:cubicBezTo>
                    <a:pt x="3226880" y="4782979"/>
                    <a:pt x="3331083" y="4796219"/>
                    <a:pt x="3435858" y="4801172"/>
                  </a:cubicBezTo>
                  <a:cubicBezTo>
                    <a:pt x="3531394" y="4805648"/>
                    <a:pt x="3627692" y="4802886"/>
                    <a:pt x="3718941" y="4775264"/>
                  </a:cubicBezTo>
                  <a:cubicBezTo>
                    <a:pt x="3820001" y="4744593"/>
                    <a:pt x="3909441" y="4685824"/>
                    <a:pt x="3992118" y="4619625"/>
                  </a:cubicBezTo>
                  <a:cubicBezTo>
                    <a:pt x="4072985" y="4554951"/>
                    <a:pt x="4147376" y="4482656"/>
                    <a:pt x="4219385" y="4408170"/>
                  </a:cubicBezTo>
                  <a:cubicBezTo>
                    <a:pt x="4337780" y="4285679"/>
                    <a:pt x="4450937" y="4158234"/>
                    <a:pt x="4564285" y="4031171"/>
                  </a:cubicBezTo>
                  <a:cubicBezTo>
                    <a:pt x="4665536" y="3917728"/>
                    <a:pt x="4767072" y="3804666"/>
                    <a:pt x="4871371" y="3694081"/>
                  </a:cubicBezTo>
                  <a:cubicBezTo>
                    <a:pt x="5012722" y="3544062"/>
                    <a:pt x="5160455" y="3399854"/>
                    <a:pt x="5292090" y="3241262"/>
                  </a:cubicBezTo>
                  <a:cubicBezTo>
                    <a:pt x="5387912" y="3125819"/>
                    <a:pt x="5474970" y="3003328"/>
                    <a:pt x="5551265" y="2874169"/>
                  </a:cubicBezTo>
                  <a:cubicBezTo>
                    <a:pt x="5639848" y="2724341"/>
                    <a:pt x="5714524" y="2566987"/>
                    <a:pt x="5788533" y="2409349"/>
                  </a:cubicBezTo>
                  <a:cubicBezTo>
                    <a:pt x="5838064" y="2303812"/>
                    <a:pt x="5887593" y="2197322"/>
                    <a:pt x="5959983" y="2106168"/>
                  </a:cubicBezTo>
                  <a:cubicBezTo>
                    <a:pt x="6030945" y="2016824"/>
                    <a:pt x="6121051" y="1945481"/>
                    <a:pt x="6209252" y="1872806"/>
                  </a:cubicBezTo>
                  <a:cubicBezTo>
                    <a:pt x="6311456" y="1788509"/>
                    <a:pt x="6410897" y="1701070"/>
                    <a:pt x="6510338" y="1613440"/>
                  </a:cubicBezTo>
                  <a:cubicBezTo>
                    <a:pt x="6605874" y="1529334"/>
                    <a:pt x="6700076" y="1443419"/>
                    <a:pt x="6779514" y="1344168"/>
                  </a:cubicBezTo>
                  <a:cubicBezTo>
                    <a:pt x="6866573" y="1235393"/>
                    <a:pt x="6933248" y="1112139"/>
                    <a:pt x="6994874" y="987076"/>
                  </a:cubicBezTo>
                  <a:cubicBezTo>
                    <a:pt x="7042118" y="891159"/>
                    <a:pt x="7084219" y="792004"/>
                    <a:pt x="7094601" y="685895"/>
                  </a:cubicBezTo>
                  <a:cubicBezTo>
                    <a:pt x="7110699" y="520732"/>
                    <a:pt x="7048405" y="359093"/>
                    <a:pt x="6947059" y="227076"/>
                  </a:cubicBezTo>
                  <a:cubicBezTo>
                    <a:pt x="6861430" y="115538"/>
                    <a:pt x="6739128" y="0"/>
                    <a:pt x="6739128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BC0CC377-89ED-4A85-84B3-011B44D54D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540" y="12542"/>
              <a:ext cx="9121489" cy="6188666"/>
            </a:xfrm>
            <a:custGeom>
              <a:avLst/>
              <a:gdLst>
                <a:gd name="connsiteX0" fmla="*/ 0 w 6891548"/>
                <a:gd name="connsiteY0" fmla="*/ 2860739 h 4699949"/>
                <a:gd name="connsiteX1" fmla="*/ 175451 w 6891548"/>
                <a:gd name="connsiteY1" fmla="*/ 3155252 h 4699949"/>
                <a:gd name="connsiteX2" fmla="*/ 341567 w 6891548"/>
                <a:gd name="connsiteY2" fmla="*/ 3294888 h 4699949"/>
                <a:gd name="connsiteX3" fmla="*/ 557594 w 6891548"/>
                <a:gd name="connsiteY3" fmla="*/ 3336417 h 4699949"/>
                <a:gd name="connsiteX4" fmla="*/ 753618 w 6891548"/>
                <a:gd name="connsiteY4" fmla="*/ 3278220 h 4699949"/>
                <a:gd name="connsiteX5" fmla="*/ 858298 w 6891548"/>
                <a:gd name="connsiteY5" fmla="*/ 3151918 h 4699949"/>
                <a:gd name="connsiteX6" fmla="*/ 846677 w 6891548"/>
                <a:gd name="connsiteY6" fmla="*/ 2907506 h 4699949"/>
                <a:gd name="connsiteX7" fmla="*/ 808482 w 6891548"/>
                <a:gd name="connsiteY7" fmla="*/ 2648141 h 4699949"/>
                <a:gd name="connsiteX8" fmla="*/ 785241 w 6891548"/>
                <a:gd name="connsiteY8" fmla="*/ 2513457 h 4699949"/>
                <a:gd name="connsiteX9" fmla="*/ 785241 w 6891548"/>
                <a:gd name="connsiteY9" fmla="*/ 2408682 h 4699949"/>
                <a:gd name="connsiteX10" fmla="*/ 908209 w 6891548"/>
                <a:gd name="connsiteY10" fmla="*/ 2310575 h 4699949"/>
                <a:gd name="connsiteX11" fmla="*/ 1089279 w 6891548"/>
                <a:gd name="connsiteY11" fmla="*/ 2325529 h 4699949"/>
                <a:gd name="connsiteX12" fmla="*/ 1198912 w 6891548"/>
                <a:gd name="connsiteY12" fmla="*/ 2410301 h 4699949"/>
                <a:gd name="connsiteX13" fmla="*/ 1252061 w 6891548"/>
                <a:gd name="connsiteY13" fmla="*/ 2638044 h 4699949"/>
                <a:gd name="connsiteX14" fmla="*/ 1147382 w 6891548"/>
                <a:gd name="connsiteY14" fmla="*/ 2968847 h 4699949"/>
                <a:gd name="connsiteX15" fmla="*/ 1115854 w 6891548"/>
                <a:gd name="connsiteY15" fmla="*/ 3194971 h 4699949"/>
                <a:gd name="connsiteX16" fmla="*/ 1215580 w 6891548"/>
                <a:gd name="connsiteY16" fmla="*/ 3447669 h 4699949"/>
                <a:gd name="connsiteX17" fmla="*/ 1396651 w 6891548"/>
                <a:gd name="connsiteY17" fmla="*/ 3783425 h 4699949"/>
                <a:gd name="connsiteX18" fmla="*/ 1507998 w 6891548"/>
                <a:gd name="connsiteY18" fmla="*/ 4014502 h 4699949"/>
                <a:gd name="connsiteX19" fmla="*/ 1678400 w 6891548"/>
                <a:gd name="connsiteY19" fmla="*/ 4312634 h 4699949"/>
                <a:gd name="connsiteX20" fmla="*/ 1838706 w 6891548"/>
                <a:gd name="connsiteY20" fmla="*/ 4504182 h 4699949"/>
                <a:gd name="connsiteX21" fmla="*/ 1996630 w 6891548"/>
                <a:gd name="connsiteY21" fmla="*/ 4595146 h 4699949"/>
                <a:gd name="connsiteX22" fmla="*/ 2235899 w 6891548"/>
                <a:gd name="connsiteY22" fmla="*/ 4623912 h 4699949"/>
                <a:gd name="connsiteX23" fmla="*/ 2463165 w 6891548"/>
                <a:gd name="connsiteY23" fmla="*/ 4623912 h 4699949"/>
                <a:gd name="connsiteX24" fmla="*/ 2761583 w 6891548"/>
                <a:gd name="connsiteY24" fmla="*/ 4599528 h 4699949"/>
                <a:gd name="connsiteX25" fmla="*/ 2889504 w 6891548"/>
                <a:gd name="connsiteY25" fmla="*/ 4599528 h 4699949"/>
                <a:gd name="connsiteX26" fmla="*/ 3145250 w 6891548"/>
                <a:gd name="connsiteY26" fmla="*/ 4649534 h 4699949"/>
                <a:gd name="connsiteX27" fmla="*/ 3479197 w 6891548"/>
                <a:gd name="connsiteY27" fmla="*/ 4699826 h 4699949"/>
                <a:gd name="connsiteX28" fmla="*/ 3786283 w 6891548"/>
                <a:gd name="connsiteY28" fmla="*/ 4638008 h 4699949"/>
                <a:gd name="connsiteX29" fmla="*/ 3991642 w 6891548"/>
                <a:gd name="connsiteY29" fmla="*/ 4486371 h 4699949"/>
                <a:gd name="connsiteX30" fmla="*/ 4207002 w 6891548"/>
                <a:gd name="connsiteY30" fmla="*/ 4288917 h 4699949"/>
                <a:gd name="connsiteX31" fmla="*/ 4420362 w 6891548"/>
                <a:gd name="connsiteY31" fmla="*/ 4045553 h 4699949"/>
                <a:gd name="connsiteX32" fmla="*/ 4629722 w 6891548"/>
                <a:gd name="connsiteY32" fmla="*/ 3806190 h 4699949"/>
                <a:gd name="connsiteX33" fmla="*/ 4943761 w 6891548"/>
                <a:gd name="connsiteY33" fmla="*/ 3491960 h 4699949"/>
                <a:gd name="connsiteX34" fmla="*/ 5080349 w 6891548"/>
                <a:gd name="connsiteY34" fmla="*/ 3327368 h 4699949"/>
                <a:gd name="connsiteX35" fmla="*/ 5327618 w 6891548"/>
                <a:gd name="connsiteY35" fmla="*/ 3000185 h 4699949"/>
                <a:gd name="connsiteX36" fmla="*/ 5489163 w 6891548"/>
                <a:gd name="connsiteY36" fmla="*/ 2693003 h 4699949"/>
                <a:gd name="connsiteX37" fmla="*/ 5606796 w 6891548"/>
                <a:gd name="connsiteY37" fmla="*/ 2385822 h 4699949"/>
                <a:gd name="connsiteX38" fmla="*/ 5776246 w 6891548"/>
                <a:gd name="connsiteY38" fmla="*/ 2030730 h 4699949"/>
                <a:gd name="connsiteX39" fmla="*/ 5976652 w 6891548"/>
                <a:gd name="connsiteY39" fmla="*/ 1830229 h 4699949"/>
                <a:gd name="connsiteX40" fmla="*/ 6196965 w 6891548"/>
                <a:gd name="connsiteY40" fmla="*/ 1679639 h 4699949"/>
                <a:gd name="connsiteX41" fmla="*/ 6456140 w 6891548"/>
                <a:gd name="connsiteY41" fmla="*/ 1498092 h 4699949"/>
                <a:gd name="connsiteX42" fmla="*/ 6663500 w 6891548"/>
                <a:gd name="connsiteY42" fmla="*/ 1270635 h 4699949"/>
                <a:gd name="connsiteX43" fmla="*/ 6842951 w 6891548"/>
                <a:gd name="connsiteY43" fmla="*/ 947452 h 4699949"/>
                <a:gd name="connsiteX44" fmla="*/ 6890766 w 6891548"/>
                <a:gd name="connsiteY44" fmla="*/ 694087 h 4699949"/>
                <a:gd name="connsiteX45" fmla="*/ 6866858 w 6891548"/>
                <a:gd name="connsiteY45" fmla="*/ 492633 h 4699949"/>
                <a:gd name="connsiteX46" fmla="*/ 6675406 w 6891548"/>
                <a:gd name="connsiteY46" fmla="*/ 233267 h 4699949"/>
                <a:gd name="connsiteX47" fmla="*/ 6422613 w 6891548"/>
                <a:gd name="connsiteY47" fmla="*/ 0 h 4699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6891548" h="4699949">
                  <a:moveTo>
                    <a:pt x="0" y="2860739"/>
                  </a:moveTo>
                  <a:cubicBezTo>
                    <a:pt x="32861" y="2919603"/>
                    <a:pt x="133255" y="3102674"/>
                    <a:pt x="175451" y="3155252"/>
                  </a:cubicBezTo>
                  <a:cubicBezTo>
                    <a:pt x="221266" y="3212402"/>
                    <a:pt x="275939" y="3262598"/>
                    <a:pt x="341567" y="3294888"/>
                  </a:cubicBezTo>
                  <a:cubicBezTo>
                    <a:pt x="408432" y="3327845"/>
                    <a:pt x="483108" y="3340132"/>
                    <a:pt x="557594" y="3336417"/>
                  </a:cubicBezTo>
                  <a:cubicBezTo>
                    <a:pt x="626936" y="3332988"/>
                    <a:pt x="695420" y="3315653"/>
                    <a:pt x="753618" y="3278220"/>
                  </a:cubicBezTo>
                  <a:cubicBezTo>
                    <a:pt x="800957" y="3247739"/>
                    <a:pt x="839915" y="3204972"/>
                    <a:pt x="858298" y="3151918"/>
                  </a:cubicBezTo>
                  <a:cubicBezTo>
                    <a:pt x="885349" y="3073718"/>
                    <a:pt x="862203" y="2989803"/>
                    <a:pt x="846677" y="2907506"/>
                  </a:cubicBezTo>
                  <a:cubicBezTo>
                    <a:pt x="830485" y="2821591"/>
                    <a:pt x="822293" y="2734437"/>
                    <a:pt x="808482" y="2648141"/>
                  </a:cubicBezTo>
                  <a:cubicBezTo>
                    <a:pt x="801243" y="2603183"/>
                    <a:pt x="792671" y="2558415"/>
                    <a:pt x="785241" y="2513457"/>
                  </a:cubicBezTo>
                  <a:cubicBezTo>
                    <a:pt x="779431" y="2478405"/>
                    <a:pt x="774383" y="2442401"/>
                    <a:pt x="785241" y="2408682"/>
                  </a:cubicBezTo>
                  <a:cubicBezTo>
                    <a:pt x="802291" y="2355723"/>
                    <a:pt x="853631" y="2324576"/>
                    <a:pt x="908209" y="2310575"/>
                  </a:cubicBezTo>
                  <a:cubicBezTo>
                    <a:pt x="968502" y="2295144"/>
                    <a:pt x="1032129" y="2301050"/>
                    <a:pt x="1089279" y="2325529"/>
                  </a:cubicBezTo>
                  <a:cubicBezTo>
                    <a:pt x="1132523" y="2344007"/>
                    <a:pt x="1170718" y="2372678"/>
                    <a:pt x="1198912" y="2410301"/>
                  </a:cubicBezTo>
                  <a:cubicBezTo>
                    <a:pt x="1247299" y="2474690"/>
                    <a:pt x="1260443" y="2557558"/>
                    <a:pt x="1252061" y="2638044"/>
                  </a:cubicBezTo>
                  <a:cubicBezTo>
                    <a:pt x="1240060" y="2753487"/>
                    <a:pt x="1184148" y="2858357"/>
                    <a:pt x="1147382" y="2968847"/>
                  </a:cubicBezTo>
                  <a:cubicBezTo>
                    <a:pt x="1122998" y="3041999"/>
                    <a:pt x="1106900" y="3118485"/>
                    <a:pt x="1115854" y="3194971"/>
                  </a:cubicBezTo>
                  <a:cubicBezTo>
                    <a:pt x="1126426" y="3285649"/>
                    <a:pt x="1171099" y="3367469"/>
                    <a:pt x="1215580" y="3447669"/>
                  </a:cubicBezTo>
                  <a:cubicBezTo>
                    <a:pt x="1277207" y="3558921"/>
                    <a:pt x="1340072" y="3669602"/>
                    <a:pt x="1396651" y="3783425"/>
                  </a:cubicBezTo>
                  <a:cubicBezTo>
                    <a:pt x="1434751" y="3860006"/>
                    <a:pt x="1469993" y="3937921"/>
                    <a:pt x="1507998" y="4014502"/>
                  </a:cubicBezTo>
                  <a:cubicBezTo>
                    <a:pt x="1558957" y="4117086"/>
                    <a:pt x="1614964" y="4217194"/>
                    <a:pt x="1678400" y="4312634"/>
                  </a:cubicBezTo>
                  <a:cubicBezTo>
                    <a:pt x="1724692" y="4382357"/>
                    <a:pt x="1775079" y="4449890"/>
                    <a:pt x="1838706" y="4504182"/>
                  </a:cubicBezTo>
                  <a:cubicBezTo>
                    <a:pt x="1885379" y="4543997"/>
                    <a:pt x="1938338" y="4576001"/>
                    <a:pt x="1996630" y="4595146"/>
                  </a:cubicBezTo>
                  <a:cubicBezTo>
                    <a:pt x="2073307" y="4620387"/>
                    <a:pt x="2155031" y="4622006"/>
                    <a:pt x="2235899" y="4623912"/>
                  </a:cubicBezTo>
                  <a:cubicBezTo>
                    <a:pt x="2311718" y="4625626"/>
                    <a:pt x="2387536" y="4627531"/>
                    <a:pt x="2463165" y="4623912"/>
                  </a:cubicBezTo>
                  <a:cubicBezTo>
                    <a:pt x="2562892" y="4619149"/>
                    <a:pt x="2661857" y="4605147"/>
                    <a:pt x="2761583" y="4599528"/>
                  </a:cubicBezTo>
                  <a:cubicBezTo>
                    <a:pt x="2804160" y="4597146"/>
                    <a:pt x="2846927" y="4596289"/>
                    <a:pt x="2889504" y="4599528"/>
                  </a:cubicBezTo>
                  <a:cubicBezTo>
                    <a:pt x="2976277" y="4606100"/>
                    <a:pt x="3060573" y="4629246"/>
                    <a:pt x="3145250" y="4649534"/>
                  </a:cubicBezTo>
                  <a:cubicBezTo>
                    <a:pt x="3255074" y="4675918"/>
                    <a:pt x="3366326" y="4698016"/>
                    <a:pt x="3479197" y="4699826"/>
                  </a:cubicBezTo>
                  <a:cubicBezTo>
                    <a:pt x="3585210" y="4701540"/>
                    <a:pt x="3691700" y="4685633"/>
                    <a:pt x="3786283" y="4638008"/>
                  </a:cubicBezTo>
                  <a:cubicBezTo>
                    <a:pt x="3862578" y="4599623"/>
                    <a:pt x="3927253" y="4542758"/>
                    <a:pt x="3991642" y="4486371"/>
                  </a:cubicBezTo>
                  <a:cubicBezTo>
                    <a:pt x="4064984" y="4422172"/>
                    <a:pt x="4138708" y="4358355"/>
                    <a:pt x="4207002" y="4288917"/>
                  </a:cubicBezTo>
                  <a:cubicBezTo>
                    <a:pt x="4282631" y="4211955"/>
                    <a:pt x="4351401" y="4128611"/>
                    <a:pt x="4420362" y="4045553"/>
                  </a:cubicBezTo>
                  <a:cubicBezTo>
                    <a:pt x="4488085" y="3964020"/>
                    <a:pt x="4556379" y="3882676"/>
                    <a:pt x="4629722" y="3806190"/>
                  </a:cubicBezTo>
                  <a:cubicBezTo>
                    <a:pt x="4732211" y="3699224"/>
                    <a:pt x="4844796" y="3602260"/>
                    <a:pt x="4943761" y="3491960"/>
                  </a:cubicBezTo>
                  <a:cubicBezTo>
                    <a:pt x="4991386" y="3438906"/>
                    <a:pt x="5035677" y="3382995"/>
                    <a:pt x="5080349" y="3327368"/>
                  </a:cubicBezTo>
                  <a:cubicBezTo>
                    <a:pt x="5165980" y="3220688"/>
                    <a:pt x="5253419" y="3115151"/>
                    <a:pt x="5327618" y="3000185"/>
                  </a:cubicBezTo>
                  <a:cubicBezTo>
                    <a:pt x="5390483" y="2902839"/>
                    <a:pt x="5443442" y="2799493"/>
                    <a:pt x="5489163" y="2693003"/>
                  </a:cubicBezTo>
                  <a:cubicBezTo>
                    <a:pt x="5532406" y="2592229"/>
                    <a:pt x="5569077" y="2488787"/>
                    <a:pt x="5606796" y="2385822"/>
                  </a:cubicBezTo>
                  <a:cubicBezTo>
                    <a:pt x="5652135" y="2261902"/>
                    <a:pt x="5699093" y="2137410"/>
                    <a:pt x="5776246" y="2030730"/>
                  </a:cubicBezTo>
                  <a:cubicBezTo>
                    <a:pt x="5831872" y="1953768"/>
                    <a:pt x="5901500" y="1888427"/>
                    <a:pt x="5976652" y="1830229"/>
                  </a:cubicBezTo>
                  <a:cubicBezTo>
                    <a:pt x="6047042" y="1775746"/>
                    <a:pt x="6121813" y="1727359"/>
                    <a:pt x="6196965" y="1679639"/>
                  </a:cubicBezTo>
                  <a:cubicBezTo>
                    <a:pt x="6286119" y="1622965"/>
                    <a:pt x="6375940" y="1566767"/>
                    <a:pt x="6456140" y="1498092"/>
                  </a:cubicBezTo>
                  <a:cubicBezTo>
                    <a:pt x="6534341" y="1431227"/>
                    <a:pt x="6602063" y="1353217"/>
                    <a:pt x="6663500" y="1270635"/>
                  </a:cubicBezTo>
                  <a:cubicBezTo>
                    <a:pt x="6737509" y="1171194"/>
                    <a:pt x="6802374" y="1064514"/>
                    <a:pt x="6842951" y="947452"/>
                  </a:cubicBezTo>
                  <a:cubicBezTo>
                    <a:pt x="6871240" y="865823"/>
                    <a:pt x="6887051" y="780383"/>
                    <a:pt x="6890766" y="694087"/>
                  </a:cubicBezTo>
                  <a:cubicBezTo>
                    <a:pt x="6893719" y="625888"/>
                    <a:pt x="6888861" y="557117"/>
                    <a:pt x="6866858" y="492633"/>
                  </a:cubicBezTo>
                  <a:cubicBezTo>
                    <a:pt x="6831616" y="389573"/>
                    <a:pt x="6755511" y="307848"/>
                    <a:pt x="6675406" y="233267"/>
                  </a:cubicBezTo>
                  <a:cubicBezTo>
                    <a:pt x="6607588" y="170402"/>
                    <a:pt x="6496336" y="56007"/>
                    <a:pt x="6422613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9CC44302-CB8C-48E2-B1CD-BA4D30DA63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6788" y="0"/>
              <a:ext cx="12542" cy="12542"/>
            </a:xfrm>
            <a:custGeom>
              <a:avLst/>
              <a:gdLst/>
              <a:ahLst/>
              <a:cxnLst/>
              <a:rect l="l" t="t" r="r" b="b"/>
              <a:pathLst>
                <a:path w="9525" h="9525"/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0EAC85F3-ABB7-4AE5-A19F-69B28F09A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8540" y="19439"/>
              <a:ext cx="8755533" cy="5998603"/>
            </a:xfrm>
            <a:custGeom>
              <a:avLst/>
              <a:gdLst>
                <a:gd name="connsiteX0" fmla="*/ 6072569 w 6649344"/>
                <a:gd name="connsiteY0" fmla="*/ 0 h 4555608"/>
                <a:gd name="connsiteX1" fmla="*/ 6201347 w 6649344"/>
                <a:gd name="connsiteY1" fmla="*/ 218218 h 4555608"/>
                <a:gd name="connsiteX2" fmla="*/ 6519101 w 6649344"/>
                <a:gd name="connsiteY2" fmla="*/ 492919 h 4555608"/>
                <a:gd name="connsiteX3" fmla="*/ 6648260 w 6649344"/>
                <a:gd name="connsiteY3" fmla="*/ 789718 h 4555608"/>
                <a:gd name="connsiteX4" fmla="*/ 6574060 w 6649344"/>
                <a:gd name="connsiteY4" fmla="*/ 1096137 h 4555608"/>
                <a:gd name="connsiteX5" fmla="*/ 6385084 w 6649344"/>
                <a:gd name="connsiteY5" fmla="*/ 1349883 h 4555608"/>
                <a:gd name="connsiteX6" fmla="*/ 6126671 w 6649344"/>
                <a:gd name="connsiteY6" fmla="*/ 1515047 h 4555608"/>
                <a:gd name="connsiteX7" fmla="*/ 5851493 w 6649344"/>
                <a:gd name="connsiteY7" fmla="*/ 1632299 h 4555608"/>
                <a:gd name="connsiteX8" fmla="*/ 5679187 w 6649344"/>
                <a:gd name="connsiteY8" fmla="*/ 1759172 h 4555608"/>
                <a:gd name="connsiteX9" fmla="*/ 5564314 w 6649344"/>
                <a:gd name="connsiteY9" fmla="*/ 1962626 h 4555608"/>
                <a:gd name="connsiteX10" fmla="*/ 5470970 w 6649344"/>
                <a:gd name="connsiteY10" fmla="*/ 2245138 h 4555608"/>
                <a:gd name="connsiteX11" fmla="*/ 5406390 w 6649344"/>
                <a:gd name="connsiteY11" fmla="*/ 2467737 h 4555608"/>
                <a:gd name="connsiteX12" fmla="*/ 5327428 w 6649344"/>
                <a:gd name="connsiteY12" fmla="*/ 2723864 h 4555608"/>
                <a:gd name="connsiteX13" fmla="*/ 5198269 w 6649344"/>
                <a:gd name="connsiteY13" fmla="*/ 2970467 h 4555608"/>
                <a:gd name="connsiteX14" fmla="*/ 5085779 w 6649344"/>
                <a:gd name="connsiteY14" fmla="*/ 3147632 h 4555608"/>
                <a:gd name="connsiteX15" fmla="*/ 4839367 w 6649344"/>
                <a:gd name="connsiteY15" fmla="*/ 3461195 h 4555608"/>
                <a:gd name="connsiteX16" fmla="*/ 4639628 w 6649344"/>
                <a:gd name="connsiteY16" fmla="*/ 3661125 h 4555608"/>
                <a:gd name="connsiteX17" fmla="*/ 4467320 w 6649344"/>
                <a:gd name="connsiteY17" fmla="*/ 3833432 h 4555608"/>
                <a:gd name="connsiteX18" fmla="*/ 4292632 w 6649344"/>
                <a:gd name="connsiteY18" fmla="*/ 4008215 h 4555608"/>
                <a:gd name="connsiteX19" fmla="*/ 3976783 w 6649344"/>
                <a:gd name="connsiteY19" fmla="*/ 4324160 h 4555608"/>
                <a:gd name="connsiteX20" fmla="*/ 3793712 w 6649344"/>
                <a:gd name="connsiteY20" fmla="*/ 4478560 h 4555608"/>
                <a:gd name="connsiteX21" fmla="*/ 3509010 w 6649344"/>
                <a:gd name="connsiteY21" fmla="*/ 4555141 h 4555608"/>
                <a:gd name="connsiteX22" fmla="*/ 2982659 w 6649344"/>
                <a:gd name="connsiteY22" fmla="*/ 4488085 h 4555608"/>
                <a:gd name="connsiteX23" fmla="*/ 2420398 w 6649344"/>
                <a:gd name="connsiteY23" fmla="*/ 4488085 h 4555608"/>
                <a:gd name="connsiteX24" fmla="*/ 2176939 w 6649344"/>
                <a:gd name="connsiteY24" fmla="*/ 4463034 h 4555608"/>
                <a:gd name="connsiteX25" fmla="*/ 1810607 w 6649344"/>
                <a:gd name="connsiteY25" fmla="*/ 4272629 h 4555608"/>
                <a:gd name="connsiteX26" fmla="*/ 1615345 w 6649344"/>
                <a:gd name="connsiteY26" fmla="*/ 3953733 h 4555608"/>
                <a:gd name="connsiteX27" fmla="*/ 1455801 w 6649344"/>
                <a:gd name="connsiteY27" fmla="*/ 3613309 h 4555608"/>
                <a:gd name="connsiteX28" fmla="*/ 1362742 w 6649344"/>
                <a:gd name="connsiteY28" fmla="*/ 3309080 h 4555608"/>
                <a:gd name="connsiteX29" fmla="*/ 1429226 w 6649344"/>
                <a:gd name="connsiteY29" fmla="*/ 2865215 h 4555608"/>
                <a:gd name="connsiteX30" fmla="*/ 1493996 w 6649344"/>
                <a:gd name="connsiteY30" fmla="*/ 2444591 h 4555608"/>
                <a:gd name="connsiteX31" fmla="*/ 1379315 w 6649344"/>
                <a:gd name="connsiteY31" fmla="*/ 2240090 h 4555608"/>
                <a:gd name="connsiteX32" fmla="*/ 1243108 w 6649344"/>
                <a:gd name="connsiteY32" fmla="*/ 2156936 h 4555608"/>
                <a:gd name="connsiteX33" fmla="*/ 929069 w 6649344"/>
                <a:gd name="connsiteY33" fmla="*/ 2075498 h 4555608"/>
                <a:gd name="connsiteX34" fmla="*/ 736282 w 6649344"/>
                <a:gd name="connsiteY34" fmla="*/ 2120360 h 4555608"/>
                <a:gd name="connsiteX35" fmla="*/ 443865 w 6649344"/>
                <a:gd name="connsiteY35" fmla="*/ 2266664 h 4555608"/>
                <a:gd name="connsiteX36" fmla="*/ 0 w 6649344"/>
                <a:gd name="connsiteY36" fmla="*/ 2592229 h 4555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6649344" h="4555608">
                  <a:moveTo>
                    <a:pt x="6072569" y="0"/>
                  </a:moveTo>
                  <a:cubicBezTo>
                    <a:pt x="6092857" y="34576"/>
                    <a:pt x="6094000" y="127349"/>
                    <a:pt x="6201347" y="218218"/>
                  </a:cubicBezTo>
                  <a:cubicBezTo>
                    <a:pt x="6308789" y="309086"/>
                    <a:pt x="6430518" y="383858"/>
                    <a:pt x="6519101" y="492919"/>
                  </a:cubicBezTo>
                  <a:cubicBezTo>
                    <a:pt x="6588919" y="578834"/>
                    <a:pt x="6640449" y="679704"/>
                    <a:pt x="6648260" y="789718"/>
                  </a:cubicBezTo>
                  <a:cubicBezTo>
                    <a:pt x="6655880" y="896303"/>
                    <a:pt x="6622542" y="1000411"/>
                    <a:pt x="6574060" y="1096137"/>
                  </a:cubicBezTo>
                  <a:cubicBezTo>
                    <a:pt x="6526054" y="1191101"/>
                    <a:pt x="6463570" y="1278160"/>
                    <a:pt x="6385084" y="1349883"/>
                  </a:cubicBezTo>
                  <a:cubicBezTo>
                    <a:pt x="6309170" y="1419225"/>
                    <a:pt x="6220397" y="1472660"/>
                    <a:pt x="6126671" y="1515047"/>
                  </a:cubicBezTo>
                  <a:cubicBezTo>
                    <a:pt x="6035707" y="1556194"/>
                    <a:pt x="5940362" y="1586960"/>
                    <a:pt x="5851493" y="1632299"/>
                  </a:cubicBezTo>
                  <a:cubicBezTo>
                    <a:pt x="5787390" y="1665065"/>
                    <a:pt x="5726906" y="1705356"/>
                    <a:pt x="5679187" y="1759172"/>
                  </a:cubicBezTo>
                  <a:cubicBezTo>
                    <a:pt x="5627180" y="1817846"/>
                    <a:pt x="5593176" y="1889569"/>
                    <a:pt x="5564314" y="1962626"/>
                  </a:cubicBezTo>
                  <a:cubicBezTo>
                    <a:pt x="5527834" y="2054923"/>
                    <a:pt x="5499354" y="2149983"/>
                    <a:pt x="5470970" y="2245138"/>
                  </a:cubicBezTo>
                  <a:cubicBezTo>
                    <a:pt x="5448872" y="2319147"/>
                    <a:pt x="5426869" y="2393252"/>
                    <a:pt x="5406390" y="2467737"/>
                  </a:cubicBezTo>
                  <a:cubicBezTo>
                    <a:pt x="5382673" y="2553938"/>
                    <a:pt x="5360765" y="2640902"/>
                    <a:pt x="5327428" y="2723864"/>
                  </a:cubicBezTo>
                  <a:cubicBezTo>
                    <a:pt x="5292757" y="2810066"/>
                    <a:pt x="5246275" y="2890838"/>
                    <a:pt x="5198269" y="2970467"/>
                  </a:cubicBezTo>
                  <a:cubicBezTo>
                    <a:pt x="5162074" y="3030379"/>
                    <a:pt x="5124927" y="3089625"/>
                    <a:pt x="5085779" y="3147632"/>
                  </a:cubicBezTo>
                  <a:cubicBezTo>
                    <a:pt x="5011293" y="3258026"/>
                    <a:pt x="4929854" y="3363659"/>
                    <a:pt x="4839367" y="3461195"/>
                  </a:cubicBezTo>
                  <a:cubicBezTo>
                    <a:pt x="4775264" y="3530251"/>
                    <a:pt x="4706779" y="3595021"/>
                    <a:pt x="4639628" y="3661125"/>
                  </a:cubicBezTo>
                  <a:cubicBezTo>
                    <a:pt x="4581620" y="3717989"/>
                    <a:pt x="4524661" y="3775901"/>
                    <a:pt x="4467320" y="3833432"/>
                  </a:cubicBezTo>
                  <a:cubicBezTo>
                    <a:pt x="4409218" y="3891820"/>
                    <a:pt x="4350925" y="3949922"/>
                    <a:pt x="4292632" y="4008215"/>
                  </a:cubicBezTo>
                  <a:cubicBezTo>
                    <a:pt x="4187285" y="4113467"/>
                    <a:pt x="4082129" y="4218909"/>
                    <a:pt x="3976783" y="4324160"/>
                  </a:cubicBezTo>
                  <a:cubicBezTo>
                    <a:pt x="3920014" y="4380929"/>
                    <a:pt x="3862673" y="4437793"/>
                    <a:pt x="3793712" y="4478560"/>
                  </a:cubicBezTo>
                  <a:cubicBezTo>
                    <a:pt x="3707797" y="4529328"/>
                    <a:pt x="3608832" y="4551712"/>
                    <a:pt x="3509010" y="4555141"/>
                  </a:cubicBezTo>
                  <a:cubicBezTo>
                    <a:pt x="3331845" y="4561237"/>
                    <a:pt x="3159347" y="4506087"/>
                    <a:pt x="2982659" y="4488085"/>
                  </a:cubicBezTo>
                  <a:cubicBezTo>
                    <a:pt x="2796064" y="4469130"/>
                    <a:pt x="2608135" y="4491323"/>
                    <a:pt x="2420398" y="4488085"/>
                  </a:cubicBezTo>
                  <a:cubicBezTo>
                    <a:pt x="2338673" y="4486656"/>
                    <a:pt x="2256949" y="4480084"/>
                    <a:pt x="2176939" y="4463034"/>
                  </a:cubicBezTo>
                  <a:cubicBezTo>
                    <a:pt x="2039207" y="4433697"/>
                    <a:pt x="1908429" y="4373499"/>
                    <a:pt x="1810607" y="4272629"/>
                  </a:cubicBezTo>
                  <a:cubicBezTo>
                    <a:pt x="1723358" y="4182618"/>
                    <a:pt x="1669637" y="4067175"/>
                    <a:pt x="1615345" y="3953733"/>
                  </a:cubicBezTo>
                  <a:cubicBezTo>
                    <a:pt x="1561243" y="3840671"/>
                    <a:pt x="1505807" y="3728180"/>
                    <a:pt x="1455801" y="3613309"/>
                  </a:cubicBezTo>
                  <a:cubicBezTo>
                    <a:pt x="1413129" y="3515392"/>
                    <a:pt x="1374553" y="3414998"/>
                    <a:pt x="1362742" y="3309080"/>
                  </a:cubicBezTo>
                  <a:cubicBezTo>
                    <a:pt x="1346073" y="3158966"/>
                    <a:pt x="1384649" y="3010091"/>
                    <a:pt x="1429226" y="2865215"/>
                  </a:cubicBezTo>
                  <a:cubicBezTo>
                    <a:pt x="1471898" y="2726627"/>
                    <a:pt x="1522190" y="2585657"/>
                    <a:pt x="1493996" y="2444591"/>
                  </a:cubicBezTo>
                  <a:cubicBezTo>
                    <a:pt x="1478280" y="2365915"/>
                    <a:pt x="1439513" y="2293144"/>
                    <a:pt x="1379315" y="2240090"/>
                  </a:cubicBezTo>
                  <a:cubicBezTo>
                    <a:pt x="1339215" y="2204752"/>
                    <a:pt x="1291495" y="2179796"/>
                    <a:pt x="1243108" y="2156936"/>
                  </a:cubicBezTo>
                  <a:cubicBezTo>
                    <a:pt x="1143476" y="2110073"/>
                    <a:pt x="1038511" y="2069973"/>
                    <a:pt x="929069" y="2075498"/>
                  </a:cubicBezTo>
                  <a:cubicBezTo>
                    <a:pt x="862870" y="2078831"/>
                    <a:pt x="799052" y="2098643"/>
                    <a:pt x="736282" y="2120360"/>
                  </a:cubicBezTo>
                  <a:cubicBezTo>
                    <a:pt x="632365" y="2156365"/>
                    <a:pt x="492633" y="2168366"/>
                    <a:pt x="443865" y="2266664"/>
                  </a:cubicBezTo>
                  <a:cubicBezTo>
                    <a:pt x="229648" y="2699480"/>
                    <a:pt x="8858" y="2576036"/>
                    <a:pt x="0" y="2592229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DD6442C7-EA96-48F7-8E52-15B32EDD6E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8540" y="12542"/>
              <a:ext cx="8335554" cy="5823102"/>
            </a:xfrm>
            <a:custGeom>
              <a:avLst/>
              <a:gdLst>
                <a:gd name="connsiteX0" fmla="*/ 0 w 6330393"/>
                <a:gd name="connsiteY0" fmla="*/ 2249519 h 4422324"/>
                <a:gd name="connsiteX1" fmla="*/ 653129 w 6330393"/>
                <a:gd name="connsiteY1" fmla="*/ 1966532 h 4422324"/>
                <a:gd name="connsiteX2" fmla="*/ 972122 w 6330393"/>
                <a:gd name="connsiteY2" fmla="*/ 1926622 h 4422324"/>
                <a:gd name="connsiteX3" fmla="*/ 1340168 w 6330393"/>
                <a:gd name="connsiteY3" fmla="*/ 2041398 h 4422324"/>
                <a:gd name="connsiteX4" fmla="*/ 1572768 w 6330393"/>
                <a:gd name="connsiteY4" fmla="*/ 2147697 h 4422324"/>
                <a:gd name="connsiteX5" fmla="*/ 1747647 w 6330393"/>
                <a:gd name="connsiteY5" fmla="*/ 2370677 h 4422324"/>
                <a:gd name="connsiteX6" fmla="*/ 1718596 w 6330393"/>
                <a:gd name="connsiteY6" fmla="*/ 2632043 h 4422324"/>
                <a:gd name="connsiteX7" fmla="*/ 1575054 w 6330393"/>
                <a:gd name="connsiteY7" fmla="*/ 2947988 h 4422324"/>
                <a:gd name="connsiteX8" fmla="*/ 1543431 w 6330393"/>
                <a:gd name="connsiteY8" fmla="*/ 3462147 h 4422324"/>
                <a:gd name="connsiteX9" fmla="*/ 1666875 w 6330393"/>
                <a:gd name="connsiteY9" fmla="*/ 3792474 h 4422324"/>
                <a:gd name="connsiteX10" fmla="*/ 1801844 w 6330393"/>
                <a:gd name="connsiteY10" fmla="*/ 4048125 h 4422324"/>
                <a:gd name="connsiteX11" fmla="*/ 2011490 w 6330393"/>
                <a:gd name="connsiteY11" fmla="*/ 4257866 h 4422324"/>
                <a:gd name="connsiteX12" fmla="*/ 2383727 w 6330393"/>
                <a:gd name="connsiteY12" fmla="*/ 4353687 h 4422324"/>
                <a:gd name="connsiteX13" fmla="*/ 2745105 w 6330393"/>
                <a:gd name="connsiteY13" fmla="*/ 4353687 h 4422324"/>
                <a:gd name="connsiteX14" fmla="*/ 3001232 w 6330393"/>
                <a:gd name="connsiteY14" fmla="*/ 4368927 h 4422324"/>
                <a:gd name="connsiteX15" fmla="*/ 3316891 w 6330393"/>
                <a:gd name="connsiteY15" fmla="*/ 4402170 h 4422324"/>
                <a:gd name="connsiteX16" fmla="*/ 3578543 w 6330393"/>
                <a:gd name="connsiteY16" fmla="*/ 4413218 h 4422324"/>
                <a:gd name="connsiteX17" fmla="*/ 3746087 w 6330393"/>
                <a:gd name="connsiteY17" fmla="*/ 4330065 h 4422324"/>
                <a:gd name="connsiteX18" fmla="*/ 3986689 w 6330393"/>
                <a:gd name="connsiteY18" fmla="*/ 4147280 h 4422324"/>
                <a:gd name="connsiteX19" fmla="*/ 4469987 w 6330393"/>
                <a:gd name="connsiteY19" fmla="*/ 3682841 h 4422324"/>
                <a:gd name="connsiteX20" fmla="*/ 4742784 w 6330393"/>
                <a:gd name="connsiteY20" fmla="*/ 3409950 h 4422324"/>
                <a:gd name="connsiteX21" fmla="*/ 5029867 w 6330393"/>
                <a:gd name="connsiteY21" fmla="*/ 3058097 h 4422324"/>
                <a:gd name="connsiteX22" fmla="*/ 5211699 w 6330393"/>
                <a:gd name="connsiteY22" fmla="*/ 2675096 h 4422324"/>
                <a:gd name="connsiteX23" fmla="*/ 5326571 w 6330393"/>
                <a:gd name="connsiteY23" fmla="*/ 2136458 h 4422324"/>
                <a:gd name="connsiteX24" fmla="*/ 5407914 w 6330393"/>
                <a:gd name="connsiteY24" fmla="*/ 1772603 h 4422324"/>
                <a:gd name="connsiteX25" fmla="*/ 5517928 w 6330393"/>
                <a:gd name="connsiteY25" fmla="*/ 1456658 h 4422324"/>
                <a:gd name="connsiteX26" fmla="*/ 5649563 w 6330393"/>
                <a:gd name="connsiteY26" fmla="*/ 1325023 h 4422324"/>
                <a:gd name="connsiteX27" fmla="*/ 5963031 w 6330393"/>
                <a:gd name="connsiteY27" fmla="*/ 1289114 h 4422324"/>
                <a:gd name="connsiteX28" fmla="*/ 6185535 w 6330393"/>
                <a:gd name="connsiteY28" fmla="*/ 1217295 h 4422324"/>
                <a:gd name="connsiteX29" fmla="*/ 6326696 w 6330393"/>
                <a:gd name="connsiteY29" fmla="*/ 992315 h 4422324"/>
                <a:gd name="connsiteX30" fmla="*/ 6305169 w 6330393"/>
                <a:gd name="connsiteY30" fmla="*/ 824770 h 4422324"/>
                <a:gd name="connsiteX31" fmla="*/ 6156865 w 6330393"/>
                <a:gd name="connsiteY31" fmla="*/ 654844 h 4422324"/>
                <a:gd name="connsiteX32" fmla="*/ 5908072 w 6330393"/>
                <a:gd name="connsiteY32" fmla="*/ 506444 h 4422324"/>
                <a:gd name="connsiteX33" fmla="*/ 5606605 w 6330393"/>
                <a:gd name="connsiteY33" fmla="*/ 353282 h 4422324"/>
                <a:gd name="connsiteX34" fmla="*/ 5506117 w 6330393"/>
                <a:gd name="connsiteY34" fmla="*/ 164211 h 4422324"/>
                <a:gd name="connsiteX35" fmla="*/ 5598890 w 6330393"/>
                <a:gd name="connsiteY35" fmla="*/ 0 h 4422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6330393" h="4422324">
                  <a:moveTo>
                    <a:pt x="0" y="2249519"/>
                  </a:moveTo>
                  <a:cubicBezTo>
                    <a:pt x="166592" y="2158746"/>
                    <a:pt x="472059" y="2022443"/>
                    <a:pt x="653129" y="1966532"/>
                  </a:cubicBezTo>
                  <a:cubicBezTo>
                    <a:pt x="756761" y="1934528"/>
                    <a:pt x="864489" y="1915573"/>
                    <a:pt x="972122" y="1926622"/>
                  </a:cubicBezTo>
                  <a:cubicBezTo>
                    <a:pt x="1100423" y="1939766"/>
                    <a:pt x="1219581" y="1994630"/>
                    <a:pt x="1340168" y="2041398"/>
                  </a:cubicBezTo>
                  <a:cubicBezTo>
                    <a:pt x="1419987" y="2072354"/>
                    <a:pt x="1501140" y="2101025"/>
                    <a:pt x="1572768" y="2147697"/>
                  </a:cubicBezTo>
                  <a:cubicBezTo>
                    <a:pt x="1654874" y="2201132"/>
                    <a:pt x="1723454" y="2276285"/>
                    <a:pt x="1747647" y="2370677"/>
                  </a:cubicBezTo>
                  <a:cubicBezTo>
                    <a:pt x="1769840" y="2457545"/>
                    <a:pt x="1750981" y="2547842"/>
                    <a:pt x="1718596" y="2632043"/>
                  </a:cubicBezTo>
                  <a:cubicBezTo>
                    <a:pt x="1676876" y="2740152"/>
                    <a:pt x="1615345" y="2839403"/>
                    <a:pt x="1575054" y="2947988"/>
                  </a:cubicBezTo>
                  <a:cubicBezTo>
                    <a:pt x="1514094" y="3112199"/>
                    <a:pt x="1505141" y="3291269"/>
                    <a:pt x="1543431" y="3462147"/>
                  </a:cubicBezTo>
                  <a:cubicBezTo>
                    <a:pt x="1569244" y="3577114"/>
                    <a:pt x="1617536" y="3685318"/>
                    <a:pt x="1666875" y="3792474"/>
                  </a:cubicBezTo>
                  <a:cubicBezTo>
                    <a:pt x="1707261" y="3880199"/>
                    <a:pt x="1748600" y="3967734"/>
                    <a:pt x="1801844" y="4048125"/>
                  </a:cubicBezTo>
                  <a:cubicBezTo>
                    <a:pt x="1857185" y="4131659"/>
                    <a:pt x="1925669" y="4206431"/>
                    <a:pt x="2011490" y="4257866"/>
                  </a:cubicBezTo>
                  <a:cubicBezTo>
                    <a:pt x="2122837" y="4324636"/>
                    <a:pt x="2253615" y="4347020"/>
                    <a:pt x="2383727" y="4353687"/>
                  </a:cubicBezTo>
                  <a:cubicBezTo>
                    <a:pt x="2504027" y="4359879"/>
                    <a:pt x="2624614" y="4351973"/>
                    <a:pt x="2745105" y="4353687"/>
                  </a:cubicBezTo>
                  <a:cubicBezTo>
                    <a:pt x="2830640" y="4354925"/>
                    <a:pt x="2915984" y="4361688"/>
                    <a:pt x="3001232" y="4368927"/>
                  </a:cubicBezTo>
                  <a:cubicBezTo>
                    <a:pt x="3106674" y="4377881"/>
                    <a:pt x="3212211" y="4386739"/>
                    <a:pt x="3316891" y="4402170"/>
                  </a:cubicBezTo>
                  <a:cubicBezTo>
                    <a:pt x="3404426" y="4415028"/>
                    <a:pt x="3493008" y="4433697"/>
                    <a:pt x="3578543" y="4413218"/>
                  </a:cubicBezTo>
                  <a:cubicBezTo>
                    <a:pt x="3639598" y="4398645"/>
                    <a:pt x="3693890" y="4365403"/>
                    <a:pt x="3746087" y="4330065"/>
                  </a:cubicBezTo>
                  <a:cubicBezTo>
                    <a:pt x="3829622" y="4273677"/>
                    <a:pt x="3909727" y="4212431"/>
                    <a:pt x="3986689" y="4147280"/>
                  </a:cubicBezTo>
                  <a:cubicBezTo>
                    <a:pt x="4157282" y="4002881"/>
                    <a:pt x="4311206" y="3840290"/>
                    <a:pt x="4469987" y="3682841"/>
                  </a:cubicBezTo>
                  <a:cubicBezTo>
                    <a:pt x="4561332" y="3592259"/>
                    <a:pt x="4653915" y="3503009"/>
                    <a:pt x="4742784" y="3409950"/>
                  </a:cubicBezTo>
                  <a:cubicBezTo>
                    <a:pt x="4847558" y="3300222"/>
                    <a:pt x="4947190" y="3185255"/>
                    <a:pt x="5029867" y="3058097"/>
                  </a:cubicBezTo>
                  <a:cubicBezTo>
                    <a:pt x="5107305" y="2939129"/>
                    <a:pt x="5168646" y="2810351"/>
                    <a:pt x="5211699" y="2675096"/>
                  </a:cubicBezTo>
                  <a:cubicBezTo>
                    <a:pt x="5267516" y="2500027"/>
                    <a:pt x="5292186" y="2317147"/>
                    <a:pt x="5326571" y="2136458"/>
                  </a:cubicBezTo>
                  <a:cubicBezTo>
                    <a:pt x="5349812" y="2014347"/>
                    <a:pt x="5378672" y="1893380"/>
                    <a:pt x="5407914" y="1772603"/>
                  </a:cubicBezTo>
                  <a:cubicBezTo>
                    <a:pt x="5434299" y="1663446"/>
                    <a:pt x="5460683" y="1552861"/>
                    <a:pt x="5517928" y="1456658"/>
                  </a:cubicBezTo>
                  <a:cubicBezTo>
                    <a:pt x="5550408" y="1402080"/>
                    <a:pt x="5592889" y="1353312"/>
                    <a:pt x="5649563" y="1325023"/>
                  </a:cubicBezTo>
                  <a:cubicBezTo>
                    <a:pt x="5744528" y="1277493"/>
                    <a:pt x="5856065" y="1296924"/>
                    <a:pt x="5963031" y="1289114"/>
                  </a:cubicBezTo>
                  <a:cubicBezTo>
                    <a:pt x="6042279" y="1283303"/>
                    <a:pt x="6120479" y="1262539"/>
                    <a:pt x="6185535" y="1217295"/>
                  </a:cubicBezTo>
                  <a:cubicBezTo>
                    <a:pt x="6261164" y="1164717"/>
                    <a:pt x="6312694" y="1083374"/>
                    <a:pt x="6326696" y="992315"/>
                  </a:cubicBezTo>
                  <a:cubicBezTo>
                    <a:pt x="6335459" y="935450"/>
                    <a:pt x="6328791" y="877253"/>
                    <a:pt x="6305169" y="824770"/>
                  </a:cubicBezTo>
                  <a:cubicBezTo>
                    <a:pt x="6273927" y="755333"/>
                    <a:pt x="6217158" y="701897"/>
                    <a:pt x="6156865" y="654844"/>
                  </a:cubicBezTo>
                  <a:cubicBezTo>
                    <a:pt x="6080379" y="595217"/>
                    <a:pt x="5996750" y="545687"/>
                    <a:pt x="5908072" y="506444"/>
                  </a:cubicBezTo>
                  <a:cubicBezTo>
                    <a:pt x="5803964" y="460343"/>
                    <a:pt x="5692807" y="426815"/>
                    <a:pt x="5606605" y="353282"/>
                  </a:cubicBezTo>
                  <a:cubicBezTo>
                    <a:pt x="5549170" y="304229"/>
                    <a:pt x="5503259" y="238887"/>
                    <a:pt x="5506117" y="164211"/>
                  </a:cubicBezTo>
                  <a:cubicBezTo>
                    <a:pt x="5508213" y="106109"/>
                    <a:pt x="5598890" y="0"/>
                    <a:pt x="5598890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1ECB895E-B92E-4686-8B6F-BA0F9041C1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00" y="12542"/>
              <a:ext cx="3256801" cy="2769035"/>
            </a:xfrm>
            <a:custGeom>
              <a:avLst/>
              <a:gdLst>
                <a:gd name="connsiteX0" fmla="*/ 0 w 2563086"/>
                <a:gd name="connsiteY0" fmla="*/ 2102930 h 2102929"/>
                <a:gd name="connsiteX1" fmla="*/ 625888 w 2563086"/>
                <a:gd name="connsiteY1" fmla="*/ 1834229 h 2102929"/>
                <a:gd name="connsiteX2" fmla="*/ 954024 w 2563086"/>
                <a:gd name="connsiteY2" fmla="*/ 1789938 h 2102929"/>
                <a:gd name="connsiteX3" fmla="*/ 1379125 w 2563086"/>
                <a:gd name="connsiteY3" fmla="*/ 1870329 h 2102929"/>
                <a:gd name="connsiteX4" fmla="*/ 1819466 w 2563086"/>
                <a:gd name="connsiteY4" fmla="*/ 2021300 h 2102929"/>
                <a:gd name="connsiteX5" fmla="*/ 2221040 w 2563086"/>
                <a:gd name="connsiteY5" fmla="*/ 2010251 h 2102929"/>
                <a:gd name="connsiteX6" fmla="*/ 2507647 w 2563086"/>
                <a:gd name="connsiteY6" fmla="*/ 1867567 h 2102929"/>
                <a:gd name="connsiteX7" fmla="*/ 2560225 w 2563086"/>
                <a:gd name="connsiteY7" fmla="*/ 1652873 h 2102929"/>
                <a:gd name="connsiteX8" fmla="*/ 2328958 w 2563086"/>
                <a:gd name="connsiteY8" fmla="*/ 1295495 h 2102929"/>
                <a:gd name="connsiteX9" fmla="*/ 1676686 w 2563086"/>
                <a:gd name="connsiteY9" fmla="*/ 812292 h 2102929"/>
                <a:gd name="connsiteX10" fmla="*/ 1436942 w 2563086"/>
                <a:gd name="connsiteY10" fmla="*/ 669036 h 2102929"/>
                <a:gd name="connsiteX11" fmla="*/ 1157288 w 2563086"/>
                <a:gd name="connsiteY11" fmla="*/ 498634 h 2102929"/>
                <a:gd name="connsiteX12" fmla="*/ 928783 w 2563086"/>
                <a:gd name="connsiteY12" fmla="*/ 355949 h 2102929"/>
                <a:gd name="connsiteX13" fmla="*/ 649510 w 2563086"/>
                <a:gd name="connsiteY13" fmla="*/ 161639 h 2102929"/>
                <a:gd name="connsiteX14" fmla="*/ 373190 w 2563086"/>
                <a:gd name="connsiteY14" fmla="*/ 0 h 2102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63086" h="2102929">
                  <a:moveTo>
                    <a:pt x="0" y="2102930"/>
                  </a:moveTo>
                  <a:cubicBezTo>
                    <a:pt x="182499" y="1964341"/>
                    <a:pt x="402717" y="1887855"/>
                    <a:pt x="625888" y="1834229"/>
                  </a:cubicBezTo>
                  <a:cubicBezTo>
                    <a:pt x="733711" y="1808321"/>
                    <a:pt x="843248" y="1789557"/>
                    <a:pt x="954024" y="1789938"/>
                  </a:cubicBezTo>
                  <a:cubicBezTo>
                    <a:pt x="1098995" y="1790414"/>
                    <a:pt x="1241965" y="1822609"/>
                    <a:pt x="1379125" y="1870329"/>
                  </a:cubicBezTo>
                  <a:cubicBezTo>
                    <a:pt x="1526191" y="1921478"/>
                    <a:pt x="1666780" y="1992059"/>
                    <a:pt x="1819466" y="2021300"/>
                  </a:cubicBezTo>
                  <a:cubicBezTo>
                    <a:pt x="1952244" y="2046827"/>
                    <a:pt x="2088356" y="2037112"/>
                    <a:pt x="2221040" y="2010251"/>
                  </a:cubicBezTo>
                  <a:cubicBezTo>
                    <a:pt x="2329720" y="1988249"/>
                    <a:pt x="2440877" y="1954530"/>
                    <a:pt x="2507647" y="1867567"/>
                  </a:cubicBezTo>
                  <a:cubicBezTo>
                    <a:pt x="2554320" y="1806702"/>
                    <a:pt x="2570226" y="1729073"/>
                    <a:pt x="2560225" y="1652873"/>
                  </a:cubicBezTo>
                  <a:cubicBezTo>
                    <a:pt x="2541270" y="1508665"/>
                    <a:pt x="2436019" y="1396175"/>
                    <a:pt x="2328958" y="1295495"/>
                  </a:cubicBezTo>
                  <a:cubicBezTo>
                    <a:pt x="2131314" y="1109567"/>
                    <a:pt x="1908429" y="953643"/>
                    <a:pt x="1676686" y="812292"/>
                  </a:cubicBezTo>
                  <a:cubicBezTo>
                    <a:pt x="1597152" y="763810"/>
                    <a:pt x="1516856" y="716756"/>
                    <a:pt x="1436942" y="669036"/>
                  </a:cubicBezTo>
                  <a:cubicBezTo>
                    <a:pt x="1343216" y="613029"/>
                    <a:pt x="1250442" y="555498"/>
                    <a:pt x="1157288" y="498634"/>
                  </a:cubicBezTo>
                  <a:cubicBezTo>
                    <a:pt x="1080611" y="451866"/>
                    <a:pt x="1003745" y="405479"/>
                    <a:pt x="928783" y="355949"/>
                  </a:cubicBezTo>
                  <a:cubicBezTo>
                    <a:pt x="834200" y="293465"/>
                    <a:pt x="743140" y="225552"/>
                    <a:pt x="649510" y="161639"/>
                  </a:cubicBezTo>
                  <a:cubicBezTo>
                    <a:pt x="539496" y="86487"/>
                    <a:pt x="373190" y="0"/>
                    <a:pt x="373190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357CEDFC-C202-445C-9D3B-467FB3DCE9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6788" y="0"/>
              <a:ext cx="12542" cy="12542"/>
            </a:xfrm>
            <a:custGeom>
              <a:avLst/>
              <a:gdLst/>
              <a:ahLst/>
              <a:cxnLst/>
              <a:rect l="l" t="t" r="r" b="b"/>
              <a:pathLst>
                <a:path w="9525" h="9525"/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E763FC30-4283-464C-932E-272A62FE5D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6788" y="0"/>
              <a:ext cx="12542" cy="12542"/>
            </a:xfrm>
            <a:custGeom>
              <a:avLst/>
              <a:gdLst/>
              <a:ahLst/>
              <a:cxnLst/>
              <a:rect l="l" t="t" r="r" b="b"/>
              <a:pathLst>
                <a:path w="9525" h="9525"/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0DE2B79E-20B8-482A-9098-FCAEF6B21B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8540" y="232906"/>
              <a:ext cx="1832649" cy="1702458"/>
            </a:xfrm>
            <a:custGeom>
              <a:avLst/>
              <a:gdLst>
                <a:gd name="connsiteX0" fmla="*/ 0 w 1391796"/>
                <a:gd name="connsiteY0" fmla="*/ 1292924 h 1292923"/>
                <a:gd name="connsiteX1" fmla="*/ 696563 w 1391796"/>
                <a:gd name="connsiteY1" fmla="*/ 1150906 h 1292923"/>
                <a:gd name="connsiteX2" fmla="*/ 993934 w 1391796"/>
                <a:gd name="connsiteY2" fmla="*/ 1192435 h 1292923"/>
                <a:gd name="connsiteX3" fmla="*/ 1155097 w 1391796"/>
                <a:gd name="connsiteY3" fmla="*/ 1192435 h 1292923"/>
                <a:gd name="connsiteX4" fmla="*/ 1324547 w 1391796"/>
                <a:gd name="connsiteY4" fmla="*/ 1184148 h 1292923"/>
                <a:gd name="connsiteX5" fmla="*/ 1381030 w 1391796"/>
                <a:gd name="connsiteY5" fmla="*/ 1149191 h 1292923"/>
                <a:gd name="connsiteX6" fmla="*/ 1357789 w 1391796"/>
                <a:gd name="connsiteY6" fmla="*/ 1027843 h 1292923"/>
                <a:gd name="connsiteX7" fmla="*/ 1136809 w 1391796"/>
                <a:gd name="connsiteY7" fmla="*/ 838295 h 1292923"/>
                <a:gd name="connsiteX8" fmla="*/ 804482 w 1391796"/>
                <a:gd name="connsiteY8" fmla="*/ 595598 h 1292923"/>
                <a:gd name="connsiteX9" fmla="*/ 530352 w 1391796"/>
                <a:gd name="connsiteY9" fmla="*/ 381191 h 1292923"/>
                <a:gd name="connsiteX10" fmla="*/ 0 w 1391796"/>
                <a:gd name="connsiteY10" fmla="*/ 0 h 1292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91796" h="1292923">
                  <a:moveTo>
                    <a:pt x="0" y="1292924"/>
                  </a:moveTo>
                  <a:cubicBezTo>
                    <a:pt x="158877" y="1243108"/>
                    <a:pt x="531019" y="1138047"/>
                    <a:pt x="696563" y="1150906"/>
                  </a:cubicBezTo>
                  <a:cubicBezTo>
                    <a:pt x="796481" y="1158621"/>
                    <a:pt x="894017" y="1185863"/>
                    <a:pt x="993934" y="1192435"/>
                  </a:cubicBezTo>
                  <a:cubicBezTo>
                    <a:pt x="1047559" y="1195959"/>
                    <a:pt x="1101376" y="1192054"/>
                    <a:pt x="1155097" y="1192435"/>
                  </a:cubicBezTo>
                  <a:cubicBezTo>
                    <a:pt x="1212056" y="1192816"/>
                    <a:pt x="1269683" y="1198626"/>
                    <a:pt x="1324547" y="1184148"/>
                  </a:cubicBezTo>
                  <a:cubicBezTo>
                    <a:pt x="1346930" y="1178243"/>
                    <a:pt x="1368266" y="1168241"/>
                    <a:pt x="1381030" y="1149191"/>
                  </a:cubicBezTo>
                  <a:cubicBezTo>
                    <a:pt x="1405795" y="1112425"/>
                    <a:pt x="1383506" y="1065752"/>
                    <a:pt x="1357789" y="1027843"/>
                  </a:cubicBezTo>
                  <a:cubicBezTo>
                    <a:pt x="1302734" y="946880"/>
                    <a:pt x="1218152" y="893540"/>
                    <a:pt x="1136809" y="838295"/>
                  </a:cubicBezTo>
                  <a:cubicBezTo>
                    <a:pt x="1023271" y="761238"/>
                    <a:pt x="912971" y="679609"/>
                    <a:pt x="804482" y="595598"/>
                  </a:cubicBezTo>
                  <a:cubicBezTo>
                    <a:pt x="712756" y="524542"/>
                    <a:pt x="620459" y="454247"/>
                    <a:pt x="530352" y="381191"/>
                  </a:cubicBezTo>
                  <a:cubicBezTo>
                    <a:pt x="378809" y="258318"/>
                    <a:pt x="149733" y="125063"/>
                    <a:pt x="0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27ECCA13-011E-4D0B-8827-B1DFEF0943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4787" y="27843"/>
              <a:ext cx="2207527" cy="1610525"/>
            </a:xfrm>
            <a:custGeom>
              <a:avLst/>
              <a:gdLst>
                <a:gd name="connsiteX0" fmla="*/ 1676495 w 1676495"/>
                <a:gd name="connsiteY0" fmla="*/ 1223105 h 1223105"/>
                <a:gd name="connsiteX1" fmla="*/ 1421702 w 1676495"/>
                <a:gd name="connsiteY1" fmla="*/ 1000792 h 1223105"/>
                <a:gd name="connsiteX2" fmla="*/ 1024604 w 1676495"/>
                <a:gd name="connsiteY2" fmla="*/ 744760 h 1223105"/>
                <a:gd name="connsiteX3" fmla="*/ 444722 w 1676495"/>
                <a:gd name="connsiteY3" fmla="*/ 345758 h 1223105"/>
                <a:gd name="connsiteX4" fmla="*/ 0 w 1676495"/>
                <a:gd name="connsiteY4" fmla="*/ 0 h 1223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6495" h="1223105">
                  <a:moveTo>
                    <a:pt x="1676495" y="1223105"/>
                  </a:moveTo>
                  <a:cubicBezTo>
                    <a:pt x="1603724" y="1136523"/>
                    <a:pt x="1514094" y="1066324"/>
                    <a:pt x="1421702" y="1000792"/>
                  </a:cubicBezTo>
                  <a:cubicBezTo>
                    <a:pt x="1293209" y="909733"/>
                    <a:pt x="1158526" y="827723"/>
                    <a:pt x="1024604" y="744760"/>
                  </a:cubicBezTo>
                  <a:cubicBezTo>
                    <a:pt x="824770" y="621030"/>
                    <a:pt x="623888" y="497777"/>
                    <a:pt x="444722" y="345758"/>
                  </a:cubicBezTo>
                  <a:cubicBezTo>
                    <a:pt x="330518" y="248888"/>
                    <a:pt x="135731" y="61817"/>
                    <a:pt x="0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24CCC8FF-3393-4965-BD21-DCB37A2453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8540" y="1638243"/>
              <a:ext cx="2318558" cy="594242"/>
            </a:xfrm>
            <a:custGeom>
              <a:avLst/>
              <a:gdLst>
                <a:gd name="connsiteX0" fmla="*/ 0 w 1760817"/>
                <a:gd name="connsiteY0" fmla="*/ 451295 h 451294"/>
                <a:gd name="connsiteX1" fmla="*/ 335661 w 1760817"/>
                <a:gd name="connsiteY1" fmla="*/ 319373 h 451294"/>
                <a:gd name="connsiteX2" fmla="*/ 629984 w 1760817"/>
                <a:gd name="connsiteY2" fmla="*/ 264319 h 451294"/>
                <a:gd name="connsiteX3" fmla="*/ 878777 w 1760817"/>
                <a:gd name="connsiteY3" fmla="*/ 278702 h 451294"/>
                <a:gd name="connsiteX4" fmla="*/ 1024700 w 1760817"/>
                <a:gd name="connsiteY4" fmla="*/ 302609 h 451294"/>
                <a:gd name="connsiteX5" fmla="*/ 1316641 w 1760817"/>
                <a:gd name="connsiteY5" fmla="*/ 360045 h 451294"/>
                <a:gd name="connsiteX6" fmla="*/ 1527143 w 1760817"/>
                <a:gd name="connsiteY6" fmla="*/ 386334 h 451294"/>
                <a:gd name="connsiteX7" fmla="*/ 1704023 w 1760817"/>
                <a:gd name="connsiteY7" fmla="*/ 0 h 451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60817" h="451294">
                  <a:moveTo>
                    <a:pt x="0" y="451295"/>
                  </a:moveTo>
                  <a:cubicBezTo>
                    <a:pt x="77438" y="429292"/>
                    <a:pt x="257270" y="337852"/>
                    <a:pt x="335661" y="319373"/>
                  </a:cubicBezTo>
                  <a:cubicBezTo>
                    <a:pt x="433007" y="296418"/>
                    <a:pt x="530162" y="270510"/>
                    <a:pt x="629984" y="264319"/>
                  </a:cubicBezTo>
                  <a:cubicBezTo>
                    <a:pt x="713137" y="259080"/>
                    <a:pt x="796290" y="266891"/>
                    <a:pt x="878777" y="278702"/>
                  </a:cubicBezTo>
                  <a:cubicBezTo>
                    <a:pt x="927545" y="285655"/>
                    <a:pt x="976217" y="293751"/>
                    <a:pt x="1024700" y="302609"/>
                  </a:cubicBezTo>
                  <a:cubicBezTo>
                    <a:pt x="1122236" y="320516"/>
                    <a:pt x="1219581" y="339471"/>
                    <a:pt x="1316641" y="360045"/>
                  </a:cubicBezTo>
                  <a:cubicBezTo>
                    <a:pt x="1386269" y="374809"/>
                    <a:pt x="1456277" y="389763"/>
                    <a:pt x="1527143" y="386334"/>
                  </a:cubicBezTo>
                  <a:cubicBezTo>
                    <a:pt x="1592008" y="383191"/>
                    <a:pt x="1881569" y="391287"/>
                    <a:pt x="1704023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32">
              <a:extLst>
                <a:ext uri="{FF2B5EF4-FFF2-40B4-BE49-F238E27FC236}">
                  <a16:creationId xmlns:a16="http://schemas.microsoft.com/office/drawing/2014/main" id="{A6D6870E-B40A-4E80-A706-BA8CB5E215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6372" y="454013"/>
              <a:ext cx="256959" cy="983296"/>
            </a:xfrm>
            <a:custGeom>
              <a:avLst/>
              <a:gdLst>
                <a:gd name="connsiteX0" fmla="*/ 90011 w 267734"/>
                <a:gd name="connsiteY0" fmla="*/ 746760 h 746759"/>
                <a:gd name="connsiteX1" fmla="*/ 250603 w 267734"/>
                <a:gd name="connsiteY1" fmla="*/ 541782 h 746759"/>
                <a:gd name="connsiteX2" fmla="*/ 250603 w 267734"/>
                <a:gd name="connsiteY2" fmla="*/ 325660 h 746759"/>
                <a:gd name="connsiteX3" fmla="*/ 0 w 267734"/>
                <a:gd name="connsiteY3" fmla="*/ 0 h 746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734" h="746759">
                  <a:moveTo>
                    <a:pt x="90011" y="746760"/>
                  </a:moveTo>
                  <a:cubicBezTo>
                    <a:pt x="159353" y="691801"/>
                    <a:pt x="221456" y="624935"/>
                    <a:pt x="250603" y="541782"/>
                  </a:cubicBezTo>
                  <a:cubicBezTo>
                    <a:pt x="275082" y="471868"/>
                    <a:pt x="271748" y="396907"/>
                    <a:pt x="250603" y="325660"/>
                  </a:cubicBezTo>
                  <a:cubicBezTo>
                    <a:pt x="210598" y="190500"/>
                    <a:pt x="117634" y="77629"/>
                    <a:pt x="0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81B66FCF-F34F-4C17-A29E-EE8E138129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3887" y="12542"/>
              <a:ext cx="6404043" cy="1673812"/>
            </a:xfrm>
            <a:custGeom>
              <a:avLst/>
              <a:gdLst>
                <a:gd name="connsiteX0" fmla="*/ 0 w 4863517"/>
                <a:gd name="connsiteY0" fmla="*/ 0 h 1271168"/>
                <a:gd name="connsiteX1" fmla="*/ 176879 w 4863517"/>
                <a:gd name="connsiteY1" fmla="*/ 115157 h 1271168"/>
                <a:gd name="connsiteX2" fmla="*/ 400812 w 4863517"/>
                <a:gd name="connsiteY2" fmla="*/ 277178 h 1271168"/>
                <a:gd name="connsiteX3" fmla="*/ 652367 w 4863517"/>
                <a:gd name="connsiteY3" fmla="*/ 421958 h 1271168"/>
                <a:gd name="connsiteX4" fmla="*/ 1110615 w 4863517"/>
                <a:gd name="connsiteY4" fmla="*/ 690848 h 1271168"/>
                <a:gd name="connsiteX5" fmla="*/ 1410843 w 4863517"/>
                <a:gd name="connsiteY5" fmla="*/ 830580 h 1271168"/>
                <a:gd name="connsiteX6" fmla="*/ 1585341 w 4863517"/>
                <a:gd name="connsiteY6" fmla="*/ 917067 h 1271168"/>
                <a:gd name="connsiteX7" fmla="*/ 1896046 w 4863517"/>
                <a:gd name="connsiteY7" fmla="*/ 1114901 h 1271168"/>
                <a:gd name="connsiteX8" fmla="*/ 2042255 w 4863517"/>
                <a:gd name="connsiteY8" fmla="*/ 1204627 h 1271168"/>
                <a:gd name="connsiteX9" fmla="*/ 2276570 w 4863517"/>
                <a:gd name="connsiteY9" fmla="*/ 1271111 h 1271168"/>
                <a:gd name="connsiteX10" fmla="*/ 2568988 w 4863517"/>
                <a:gd name="connsiteY10" fmla="*/ 1128141 h 1271168"/>
                <a:gd name="connsiteX11" fmla="*/ 2726817 w 4863517"/>
                <a:gd name="connsiteY11" fmla="*/ 882110 h 1271168"/>
                <a:gd name="connsiteX12" fmla="*/ 2861881 w 4863517"/>
                <a:gd name="connsiteY12" fmla="*/ 574929 h 1271168"/>
                <a:gd name="connsiteX13" fmla="*/ 2990660 w 4863517"/>
                <a:gd name="connsiteY13" fmla="*/ 411480 h 1271168"/>
                <a:gd name="connsiteX14" fmla="*/ 3259264 w 4863517"/>
                <a:gd name="connsiteY14" fmla="*/ 292322 h 1271168"/>
                <a:gd name="connsiteX15" fmla="*/ 3482150 w 4863517"/>
                <a:gd name="connsiteY15" fmla="*/ 325565 h 1271168"/>
                <a:gd name="connsiteX16" fmla="*/ 3824192 w 4863517"/>
                <a:gd name="connsiteY16" fmla="*/ 383762 h 1271168"/>
                <a:gd name="connsiteX17" fmla="*/ 4206145 w 4863517"/>
                <a:gd name="connsiteY17" fmla="*/ 420434 h 1271168"/>
                <a:gd name="connsiteX18" fmla="*/ 4505230 w 4863517"/>
                <a:gd name="connsiteY18" fmla="*/ 420434 h 1271168"/>
                <a:gd name="connsiteX19" fmla="*/ 4820127 w 4863517"/>
                <a:gd name="connsiteY19" fmla="*/ 349091 h 1271168"/>
                <a:gd name="connsiteX20" fmla="*/ 4863370 w 4863517"/>
                <a:gd name="connsiteY20" fmla="*/ 242316 h 1271168"/>
                <a:gd name="connsiteX21" fmla="*/ 4760691 w 4863517"/>
                <a:gd name="connsiteY21" fmla="*/ 0 h 1271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863517" h="1271168">
                  <a:moveTo>
                    <a:pt x="0" y="0"/>
                  </a:moveTo>
                  <a:cubicBezTo>
                    <a:pt x="0" y="0"/>
                    <a:pt x="110680" y="67151"/>
                    <a:pt x="176879" y="115157"/>
                  </a:cubicBezTo>
                  <a:cubicBezTo>
                    <a:pt x="251555" y="169259"/>
                    <a:pt x="323564" y="226981"/>
                    <a:pt x="400812" y="277178"/>
                  </a:cubicBezTo>
                  <a:cubicBezTo>
                    <a:pt x="481965" y="329946"/>
                    <a:pt x="568166" y="374142"/>
                    <a:pt x="652367" y="421958"/>
                  </a:cubicBezTo>
                  <a:cubicBezTo>
                    <a:pt x="806386" y="509492"/>
                    <a:pt x="953167" y="609695"/>
                    <a:pt x="1110615" y="690848"/>
                  </a:cubicBezTo>
                  <a:cubicBezTo>
                    <a:pt x="1208723" y="741426"/>
                    <a:pt x="1310450" y="784670"/>
                    <a:pt x="1410843" y="830580"/>
                  </a:cubicBezTo>
                  <a:cubicBezTo>
                    <a:pt x="1469898" y="857631"/>
                    <a:pt x="1528477" y="885635"/>
                    <a:pt x="1585341" y="917067"/>
                  </a:cubicBezTo>
                  <a:cubicBezTo>
                    <a:pt x="1692878" y="976408"/>
                    <a:pt x="1794034" y="1046417"/>
                    <a:pt x="1896046" y="1114901"/>
                  </a:cubicBezTo>
                  <a:cubicBezTo>
                    <a:pt x="1943576" y="1146810"/>
                    <a:pt x="1991773" y="1177671"/>
                    <a:pt x="2042255" y="1204627"/>
                  </a:cubicBezTo>
                  <a:cubicBezTo>
                    <a:pt x="2115217" y="1243679"/>
                    <a:pt x="2194179" y="1272635"/>
                    <a:pt x="2276570" y="1271111"/>
                  </a:cubicBezTo>
                  <a:cubicBezTo>
                    <a:pt x="2388870" y="1269111"/>
                    <a:pt x="2490597" y="1209485"/>
                    <a:pt x="2568988" y="1128141"/>
                  </a:cubicBezTo>
                  <a:cubicBezTo>
                    <a:pt x="2637092" y="1057561"/>
                    <a:pt x="2686622" y="971836"/>
                    <a:pt x="2726817" y="882110"/>
                  </a:cubicBezTo>
                  <a:cubicBezTo>
                    <a:pt x="2772632" y="779907"/>
                    <a:pt x="2807208" y="672560"/>
                    <a:pt x="2861881" y="574929"/>
                  </a:cubicBezTo>
                  <a:cubicBezTo>
                    <a:pt x="2896076" y="513969"/>
                    <a:pt x="2938558" y="457962"/>
                    <a:pt x="2990660" y="411480"/>
                  </a:cubicBezTo>
                  <a:cubicBezTo>
                    <a:pt x="3065812" y="344329"/>
                    <a:pt x="3158966" y="297466"/>
                    <a:pt x="3259264" y="292322"/>
                  </a:cubicBezTo>
                  <a:cubicBezTo>
                    <a:pt x="3334607" y="288417"/>
                    <a:pt x="3408426" y="308324"/>
                    <a:pt x="3482150" y="325565"/>
                  </a:cubicBezTo>
                  <a:cubicBezTo>
                    <a:pt x="3594830" y="351854"/>
                    <a:pt x="3709416" y="368618"/>
                    <a:pt x="3824192" y="383762"/>
                  </a:cubicBezTo>
                  <a:cubicBezTo>
                    <a:pt x="3951065" y="400431"/>
                    <a:pt x="4078319" y="415290"/>
                    <a:pt x="4206145" y="420434"/>
                  </a:cubicBezTo>
                  <a:cubicBezTo>
                    <a:pt x="4305777" y="424434"/>
                    <a:pt x="4405503" y="419957"/>
                    <a:pt x="4505230" y="420434"/>
                  </a:cubicBezTo>
                  <a:cubicBezTo>
                    <a:pt x="4619435" y="421005"/>
                    <a:pt x="4745641" y="432149"/>
                    <a:pt x="4820127" y="349091"/>
                  </a:cubicBezTo>
                  <a:cubicBezTo>
                    <a:pt x="4846701" y="319469"/>
                    <a:pt x="4861655" y="282131"/>
                    <a:pt x="4863370" y="242316"/>
                  </a:cubicBezTo>
                  <a:cubicBezTo>
                    <a:pt x="4868037" y="134493"/>
                    <a:pt x="4760691" y="0"/>
                    <a:pt x="4760691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FD861033-CAAF-46D9-B275-DCF52F2CB6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0816" y="12291"/>
              <a:ext cx="5654210" cy="1210473"/>
            </a:xfrm>
            <a:custGeom>
              <a:avLst/>
              <a:gdLst>
                <a:gd name="connsiteX0" fmla="*/ 0 w 4294060"/>
                <a:gd name="connsiteY0" fmla="*/ 190 h 919287"/>
                <a:gd name="connsiteX1" fmla="*/ 417862 w 4294060"/>
                <a:gd name="connsiteY1" fmla="*/ 274606 h 919287"/>
                <a:gd name="connsiteX2" fmla="*/ 980218 w 4294060"/>
                <a:gd name="connsiteY2" fmla="*/ 608171 h 919287"/>
                <a:gd name="connsiteX3" fmla="*/ 1473137 w 4294060"/>
                <a:gd name="connsiteY3" fmla="*/ 792480 h 919287"/>
                <a:gd name="connsiteX4" fmla="*/ 1827276 w 4294060"/>
                <a:gd name="connsiteY4" fmla="*/ 914591 h 919287"/>
                <a:gd name="connsiteX5" fmla="*/ 2119217 w 4294060"/>
                <a:gd name="connsiteY5" fmla="*/ 847535 h 919287"/>
                <a:gd name="connsiteX6" fmla="*/ 2269998 w 4294060"/>
                <a:gd name="connsiteY6" fmla="*/ 610553 h 919287"/>
                <a:gd name="connsiteX7" fmla="*/ 2413540 w 4294060"/>
                <a:gd name="connsiteY7" fmla="*/ 361569 h 919287"/>
                <a:gd name="connsiteX8" fmla="*/ 2683859 w 4294060"/>
                <a:gd name="connsiteY8" fmla="*/ 67151 h 919287"/>
                <a:gd name="connsiteX9" fmla="*/ 3030760 w 4294060"/>
                <a:gd name="connsiteY9" fmla="*/ 36005 h 919287"/>
                <a:gd name="connsiteX10" fmla="*/ 3356134 w 4294060"/>
                <a:gd name="connsiteY10" fmla="*/ 129350 h 919287"/>
                <a:gd name="connsiteX11" fmla="*/ 3674364 w 4294060"/>
                <a:gd name="connsiteY11" fmla="*/ 244221 h 919287"/>
                <a:gd name="connsiteX12" fmla="*/ 3968687 w 4294060"/>
                <a:gd name="connsiteY12" fmla="*/ 244221 h 919287"/>
                <a:gd name="connsiteX13" fmla="*/ 4157662 w 4294060"/>
                <a:gd name="connsiteY13" fmla="*/ 177165 h 919287"/>
                <a:gd name="connsiteX14" fmla="*/ 4271296 w 4294060"/>
                <a:gd name="connsiteY14" fmla="*/ 63437 h 919287"/>
                <a:gd name="connsiteX15" fmla="*/ 4294061 w 4294060"/>
                <a:gd name="connsiteY15" fmla="*/ 0 h 919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294060" h="919287">
                  <a:moveTo>
                    <a:pt x="0" y="190"/>
                  </a:moveTo>
                  <a:cubicBezTo>
                    <a:pt x="0" y="190"/>
                    <a:pt x="243745" y="162211"/>
                    <a:pt x="417862" y="274606"/>
                  </a:cubicBezTo>
                  <a:cubicBezTo>
                    <a:pt x="601408" y="393097"/>
                    <a:pt x="781145" y="518922"/>
                    <a:pt x="980218" y="608171"/>
                  </a:cubicBezTo>
                  <a:cubicBezTo>
                    <a:pt x="1140333" y="679990"/>
                    <a:pt x="1310545" y="726281"/>
                    <a:pt x="1473137" y="792480"/>
                  </a:cubicBezTo>
                  <a:cubicBezTo>
                    <a:pt x="1589532" y="839915"/>
                    <a:pt x="1702975" y="898112"/>
                    <a:pt x="1827276" y="914591"/>
                  </a:cubicBezTo>
                  <a:cubicBezTo>
                    <a:pt x="1930813" y="928307"/>
                    <a:pt x="2039207" y="913733"/>
                    <a:pt x="2119217" y="847535"/>
                  </a:cubicBezTo>
                  <a:cubicBezTo>
                    <a:pt x="2192084" y="787146"/>
                    <a:pt x="2228183" y="696278"/>
                    <a:pt x="2269998" y="610553"/>
                  </a:cubicBezTo>
                  <a:cubicBezTo>
                    <a:pt x="2312003" y="524351"/>
                    <a:pt x="2362867" y="442913"/>
                    <a:pt x="2413540" y="361569"/>
                  </a:cubicBezTo>
                  <a:cubicBezTo>
                    <a:pt x="2485835" y="245650"/>
                    <a:pt x="2562511" y="127064"/>
                    <a:pt x="2683859" y="67151"/>
                  </a:cubicBezTo>
                  <a:cubicBezTo>
                    <a:pt x="2790254" y="14573"/>
                    <a:pt x="2912935" y="16764"/>
                    <a:pt x="3030760" y="36005"/>
                  </a:cubicBezTo>
                  <a:cubicBezTo>
                    <a:pt x="3142393" y="54293"/>
                    <a:pt x="3251073" y="87344"/>
                    <a:pt x="3356134" y="129350"/>
                  </a:cubicBezTo>
                  <a:cubicBezTo>
                    <a:pt x="3461194" y="171355"/>
                    <a:pt x="3563588" y="221742"/>
                    <a:pt x="3674364" y="244221"/>
                  </a:cubicBezTo>
                  <a:cubicBezTo>
                    <a:pt x="3771233" y="263938"/>
                    <a:pt x="3871341" y="262319"/>
                    <a:pt x="3968687" y="244221"/>
                  </a:cubicBezTo>
                  <a:cubicBezTo>
                    <a:pt x="4034981" y="231839"/>
                    <a:pt x="4099941" y="211931"/>
                    <a:pt x="4157662" y="177165"/>
                  </a:cubicBezTo>
                  <a:cubicBezTo>
                    <a:pt x="4204526" y="148971"/>
                    <a:pt x="4246817" y="112300"/>
                    <a:pt x="4271296" y="63437"/>
                  </a:cubicBezTo>
                  <a:cubicBezTo>
                    <a:pt x="4286441" y="33242"/>
                    <a:pt x="4294061" y="0"/>
                    <a:pt x="4294061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630B9015-F708-485A-9F3F-7E06230372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34783" y="12542"/>
              <a:ext cx="3018496" cy="823906"/>
            </a:xfrm>
            <a:custGeom>
              <a:avLst/>
              <a:gdLst>
                <a:gd name="connsiteX0" fmla="*/ 0 w 2292381"/>
                <a:gd name="connsiteY0" fmla="*/ 0 h 625711"/>
                <a:gd name="connsiteX1" fmla="*/ 272415 w 2292381"/>
                <a:gd name="connsiteY1" fmla="*/ 181070 h 625711"/>
                <a:gd name="connsiteX2" fmla="*/ 651415 w 2292381"/>
                <a:gd name="connsiteY2" fmla="*/ 385000 h 625711"/>
                <a:gd name="connsiteX3" fmla="*/ 915543 w 2292381"/>
                <a:gd name="connsiteY3" fmla="*/ 514255 h 625711"/>
                <a:gd name="connsiteX4" fmla="*/ 1277303 w 2292381"/>
                <a:gd name="connsiteY4" fmla="*/ 606171 h 625711"/>
                <a:gd name="connsiteX5" fmla="*/ 1618964 w 2292381"/>
                <a:gd name="connsiteY5" fmla="*/ 606171 h 625711"/>
                <a:gd name="connsiteX6" fmla="*/ 1817084 w 2292381"/>
                <a:gd name="connsiteY6" fmla="*/ 485489 h 625711"/>
                <a:gd name="connsiteX7" fmla="*/ 1963483 w 2292381"/>
                <a:gd name="connsiteY7" fmla="*/ 313182 h 625711"/>
                <a:gd name="connsiteX8" fmla="*/ 2102739 w 2292381"/>
                <a:gd name="connsiteY8" fmla="*/ 173831 h 625711"/>
                <a:gd name="connsiteX9" fmla="*/ 2292382 w 2292381"/>
                <a:gd name="connsiteY9" fmla="*/ 0 h 625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92381" h="625711">
                  <a:moveTo>
                    <a:pt x="0" y="0"/>
                  </a:moveTo>
                  <a:cubicBezTo>
                    <a:pt x="0" y="0"/>
                    <a:pt x="152019" y="110776"/>
                    <a:pt x="272415" y="181070"/>
                  </a:cubicBezTo>
                  <a:cubicBezTo>
                    <a:pt x="396335" y="253460"/>
                    <a:pt x="524351" y="318325"/>
                    <a:pt x="651415" y="385000"/>
                  </a:cubicBezTo>
                  <a:cubicBezTo>
                    <a:pt x="738283" y="430625"/>
                    <a:pt x="824198" y="478536"/>
                    <a:pt x="915543" y="514255"/>
                  </a:cubicBezTo>
                  <a:cubicBezTo>
                    <a:pt x="1031748" y="559689"/>
                    <a:pt x="1154049" y="585788"/>
                    <a:pt x="1277303" y="606171"/>
                  </a:cubicBezTo>
                  <a:cubicBezTo>
                    <a:pt x="1391603" y="625031"/>
                    <a:pt x="1508379" y="638556"/>
                    <a:pt x="1618964" y="606171"/>
                  </a:cubicBezTo>
                  <a:cubicBezTo>
                    <a:pt x="1694307" y="584168"/>
                    <a:pt x="1760791" y="540258"/>
                    <a:pt x="1817084" y="485489"/>
                  </a:cubicBezTo>
                  <a:cubicBezTo>
                    <a:pt x="1871186" y="432911"/>
                    <a:pt x="1913287" y="369475"/>
                    <a:pt x="1963483" y="313182"/>
                  </a:cubicBezTo>
                  <a:cubicBezTo>
                    <a:pt x="2007203" y="264128"/>
                    <a:pt x="2055305" y="219361"/>
                    <a:pt x="2102739" y="173831"/>
                  </a:cubicBezTo>
                  <a:cubicBezTo>
                    <a:pt x="2170272" y="109347"/>
                    <a:pt x="2292382" y="0"/>
                    <a:pt x="2292382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33441AA6-F9EC-411F-A4FB-9B7EE56C58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489011" y="12542"/>
              <a:ext cx="2456863" cy="555074"/>
            </a:xfrm>
            <a:custGeom>
              <a:avLst/>
              <a:gdLst>
                <a:gd name="connsiteX0" fmla="*/ 1865852 w 1865852"/>
                <a:gd name="connsiteY0" fmla="*/ 0 h 421548"/>
                <a:gd name="connsiteX1" fmla="*/ 1535049 w 1865852"/>
                <a:gd name="connsiteY1" fmla="*/ 258699 h 421548"/>
                <a:gd name="connsiteX2" fmla="*/ 1247966 w 1865852"/>
                <a:gd name="connsiteY2" fmla="*/ 408051 h 421548"/>
                <a:gd name="connsiteX3" fmla="*/ 955072 w 1865852"/>
                <a:gd name="connsiteY3" fmla="*/ 408051 h 421548"/>
                <a:gd name="connsiteX4" fmla="*/ 596170 w 1865852"/>
                <a:gd name="connsiteY4" fmla="*/ 336233 h 421548"/>
                <a:gd name="connsiteX5" fmla="*/ 283178 w 1865852"/>
                <a:gd name="connsiteY5" fmla="*/ 186881 h 421548"/>
                <a:gd name="connsiteX6" fmla="*/ 0 w 1865852"/>
                <a:gd name="connsiteY6" fmla="*/ 0 h 421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5852" h="421548">
                  <a:moveTo>
                    <a:pt x="1865852" y="0"/>
                  </a:moveTo>
                  <a:cubicBezTo>
                    <a:pt x="1865852" y="0"/>
                    <a:pt x="1677543" y="155734"/>
                    <a:pt x="1535049" y="258699"/>
                  </a:cubicBezTo>
                  <a:cubicBezTo>
                    <a:pt x="1446752" y="322517"/>
                    <a:pt x="1353598" y="383096"/>
                    <a:pt x="1247966" y="408051"/>
                  </a:cubicBezTo>
                  <a:cubicBezTo>
                    <a:pt x="1152239" y="430625"/>
                    <a:pt x="1053084" y="420815"/>
                    <a:pt x="955072" y="408051"/>
                  </a:cubicBezTo>
                  <a:cubicBezTo>
                    <a:pt x="833723" y="392240"/>
                    <a:pt x="711803" y="376142"/>
                    <a:pt x="596170" y="336233"/>
                  </a:cubicBezTo>
                  <a:cubicBezTo>
                    <a:pt x="486728" y="298418"/>
                    <a:pt x="382715" y="246412"/>
                    <a:pt x="283178" y="186881"/>
                  </a:cubicBezTo>
                  <a:cubicBezTo>
                    <a:pt x="176213" y="122777"/>
                    <a:pt x="0" y="0"/>
                    <a:pt x="0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A6968039-0590-4D7E-ADDB-E70FAF5048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27898" y="12542"/>
              <a:ext cx="1788496" cy="377822"/>
            </a:xfrm>
            <a:custGeom>
              <a:avLst/>
              <a:gdLst>
                <a:gd name="connsiteX0" fmla="*/ 0 w 1358264"/>
                <a:gd name="connsiteY0" fmla="*/ 11621 h 286935"/>
                <a:gd name="connsiteX1" fmla="*/ 200977 w 1358264"/>
                <a:gd name="connsiteY1" fmla="*/ 163830 h 286935"/>
                <a:gd name="connsiteX2" fmla="*/ 499586 w 1358264"/>
                <a:gd name="connsiteY2" fmla="*/ 258604 h 286935"/>
                <a:gd name="connsiteX3" fmla="*/ 780955 w 1358264"/>
                <a:gd name="connsiteY3" fmla="*/ 284417 h 286935"/>
                <a:gd name="connsiteX4" fmla="*/ 1027843 w 1358264"/>
                <a:gd name="connsiteY4" fmla="*/ 215456 h 286935"/>
                <a:gd name="connsiteX5" fmla="*/ 1358265 w 1358264"/>
                <a:gd name="connsiteY5" fmla="*/ 0 h 286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58264" h="286935">
                  <a:moveTo>
                    <a:pt x="0" y="11621"/>
                  </a:moveTo>
                  <a:cubicBezTo>
                    <a:pt x="0" y="11621"/>
                    <a:pt x="89249" y="104299"/>
                    <a:pt x="200977" y="163830"/>
                  </a:cubicBezTo>
                  <a:cubicBezTo>
                    <a:pt x="293465" y="213074"/>
                    <a:pt x="396812" y="237458"/>
                    <a:pt x="499586" y="258604"/>
                  </a:cubicBezTo>
                  <a:cubicBezTo>
                    <a:pt x="592360" y="277749"/>
                    <a:pt x="686752" y="293180"/>
                    <a:pt x="780955" y="284417"/>
                  </a:cubicBezTo>
                  <a:cubicBezTo>
                    <a:pt x="866584" y="276511"/>
                    <a:pt x="949166" y="250412"/>
                    <a:pt x="1027843" y="215456"/>
                  </a:cubicBezTo>
                  <a:cubicBezTo>
                    <a:pt x="1167860" y="153353"/>
                    <a:pt x="1358265" y="0"/>
                    <a:pt x="1358265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CBFFD17E-72B9-443C-8D9A-C2140F3EE9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073095" y="12542"/>
              <a:ext cx="1173183" cy="220293"/>
            </a:xfrm>
            <a:custGeom>
              <a:avLst/>
              <a:gdLst>
                <a:gd name="connsiteX0" fmla="*/ 890969 w 890968"/>
                <a:gd name="connsiteY0" fmla="*/ 0 h 167300"/>
                <a:gd name="connsiteX1" fmla="*/ 657892 w 890968"/>
                <a:gd name="connsiteY1" fmla="*/ 143732 h 167300"/>
                <a:gd name="connsiteX2" fmla="*/ 408146 w 890968"/>
                <a:gd name="connsiteY2" fmla="*/ 160973 h 167300"/>
                <a:gd name="connsiteX3" fmla="*/ 0 w 890968"/>
                <a:gd name="connsiteY3" fmla="*/ 0 h 167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0968" h="167300">
                  <a:moveTo>
                    <a:pt x="890969" y="0"/>
                  </a:moveTo>
                  <a:cubicBezTo>
                    <a:pt x="890969" y="0"/>
                    <a:pt x="763714" y="110585"/>
                    <a:pt x="657892" y="143732"/>
                  </a:cubicBezTo>
                  <a:cubicBezTo>
                    <a:pt x="577405" y="168974"/>
                    <a:pt x="491871" y="172593"/>
                    <a:pt x="408146" y="160973"/>
                  </a:cubicBezTo>
                  <a:cubicBezTo>
                    <a:pt x="235077" y="136970"/>
                    <a:pt x="0" y="0"/>
                    <a:pt x="0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2227F8EB-7284-4904-98C3-32BCBD33A7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11911" y="706856"/>
              <a:ext cx="4728816" cy="4904604"/>
            </a:xfrm>
            <a:custGeom>
              <a:avLst/>
              <a:gdLst>
                <a:gd name="connsiteX0" fmla="*/ 904672 w 3591275"/>
                <a:gd name="connsiteY0" fmla="*/ 1758707 h 3724776"/>
                <a:gd name="connsiteX1" fmla="*/ 926199 w 3591275"/>
                <a:gd name="connsiteY1" fmla="*/ 1605545 h 3724776"/>
                <a:gd name="connsiteX2" fmla="*/ 912864 w 3591275"/>
                <a:gd name="connsiteY2" fmla="*/ 1413997 h 3724776"/>
                <a:gd name="connsiteX3" fmla="*/ 949440 w 3591275"/>
                <a:gd name="connsiteY3" fmla="*/ 1301412 h 3724776"/>
                <a:gd name="connsiteX4" fmla="*/ 1089839 w 3591275"/>
                <a:gd name="connsiteY4" fmla="*/ 1160918 h 3724776"/>
                <a:gd name="connsiteX5" fmla="*/ 1324439 w 3591275"/>
                <a:gd name="connsiteY5" fmla="*/ 973371 h 3724776"/>
                <a:gd name="connsiteX6" fmla="*/ 1609046 w 3591275"/>
                <a:gd name="connsiteY6" fmla="*/ 728102 h 3724776"/>
                <a:gd name="connsiteX7" fmla="*/ 1785926 w 3591275"/>
                <a:gd name="connsiteY7" fmla="*/ 472165 h 3724776"/>
                <a:gd name="connsiteX8" fmla="*/ 1985951 w 3591275"/>
                <a:gd name="connsiteY8" fmla="*/ 190320 h 3724776"/>
                <a:gd name="connsiteX9" fmla="*/ 2153305 w 3591275"/>
                <a:gd name="connsiteY9" fmla="*/ 67162 h 3724776"/>
                <a:gd name="connsiteX10" fmla="*/ 2466773 w 3591275"/>
                <a:gd name="connsiteY10" fmla="*/ 8488 h 3724776"/>
                <a:gd name="connsiteX11" fmla="*/ 2830247 w 3591275"/>
                <a:gd name="connsiteY11" fmla="*/ 8488 h 3724776"/>
                <a:gd name="connsiteX12" fmla="*/ 3140857 w 3591275"/>
                <a:gd name="connsiteY12" fmla="*/ 84498 h 3724776"/>
                <a:gd name="connsiteX13" fmla="*/ 3405271 w 3591275"/>
                <a:gd name="connsiteY13" fmla="*/ 216323 h 3724776"/>
                <a:gd name="connsiteX14" fmla="*/ 3515856 w 3591275"/>
                <a:gd name="connsiteY14" fmla="*/ 348150 h 3724776"/>
                <a:gd name="connsiteX15" fmla="*/ 3590818 w 3591275"/>
                <a:gd name="connsiteY15" fmla="*/ 627137 h 3724776"/>
                <a:gd name="connsiteX16" fmla="*/ 3555290 w 3591275"/>
                <a:gd name="connsiteY16" fmla="*/ 968608 h 3724776"/>
                <a:gd name="connsiteX17" fmla="*/ 3537002 w 3591275"/>
                <a:gd name="connsiteY17" fmla="*/ 1148535 h 3724776"/>
                <a:gd name="connsiteX18" fmla="*/ 3509094 w 3591275"/>
                <a:gd name="connsiteY18" fmla="*/ 1570017 h 3724776"/>
                <a:gd name="connsiteX19" fmla="*/ 3465278 w 3591275"/>
                <a:gd name="connsiteY19" fmla="*/ 1967114 h 3724776"/>
                <a:gd name="connsiteX20" fmla="*/ 3336024 w 3591275"/>
                <a:gd name="connsiteY20" fmla="*/ 2345733 h 3724776"/>
                <a:gd name="connsiteX21" fmla="*/ 3049893 w 3591275"/>
                <a:gd name="connsiteY21" fmla="*/ 2768262 h 3724776"/>
                <a:gd name="connsiteX22" fmla="*/ 2838724 w 3591275"/>
                <a:gd name="connsiteY22" fmla="*/ 2989908 h 3724776"/>
                <a:gd name="connsiteX23" fmla="*/ 2605647 w 3591275"/>
                <a:gd name="connsiteY23" fmla="*/ 3193077 h 3724776"/>
                <a:gd name="connsiteX24" fmla="*/ 2217980 w 3591275"/>
                <a:gd name="connsiteY24" fmla="*/ 3493209 h 3724776"/>
                <a:gd name="connsiteX25" fmla="*/ 1832598 w 3591275"/>
                <a:gd name="connsiteY25" fmla="*/ 3707903 h 3724776"/>
                <a:gd name="connsiteX26" fmla="*/ 1581043 w 3591275"/>
                <a:gd name="connsiteY26" fmla="*/ 3722952 h 3724776"/>
                <a:gd name="connsiteX27" fmla="*/ 1068693 w 3591275"/>
                <a:gd name="connsiteY27" fmla="*/ 3704474 h 3724776"/>
                <a:gd name="connsiteX28" fmla="*/ 852952 w 3591275"/>
                <a:gd name="connsiteY28" fmla="*/ 3704474 h 3724776"/>
                <a:gd name="connsiteX29" fmla="*/ 519482 w 3591275"/>
                <a:gd name="connsiteY29" fmla="*/ 3652562 h 3724776"/>
                <a:gd name="connsiteX30" fmla="*/ 400609 w 3591275"/>
                <a:gd name="connsiteY30" fmla="*/ 3595984 h 3724776"/>
                <a:gd name="connsiteX31" fmla="*/ 184868 w 3591275"/>
                <a:gd name="connsiteY31" fmla="*/ 3357002 h 3724776"/>
                <a:gd name="connsiteX32" fmla="*/ 59138 w 3591275"/>
                <a:gd name="connsiteY32" fmla="*/ 3101922 h 3724776"/>
                <a:gd name="connsiteX33" fmla="*/ 274 w 3591275"/>
                <a:gd name="connsiteY33" fmla="*/ 2778644 h 3724776"/>
                <a:gd name="connsiteX34" fmla="*/ 172200 w 3591275"/>
                <a:gd name="connsiteY34" fmla="*/ 2322682 h 3724776"/>
                <a:gd name="connsiteX35" fmla="*/ 446806 w 3591275"/>
                <a:gd name="connsiteY35" fmla="*/ 2095225 h 3724776"/>
                <a:gd name="connsiteX36" fmla="*/ 633686 w 3591275"/>
                <a:gd name="connsiteY36" fmla="*/ 2031693 h 3724776"/>
                <a:gd name="connsiteX37" fmla="*/ 840188 w 3591275"/>
                <a:gd name="connsiteY37" fmla="*/ 1910440 h 3724776"/>
                <a:gd name="connsiteX38" fmla="*/ 904672 w 3591275"/>
                <a:gd name="connsiteY38" fmla="*/ 1758707 h 3724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3591275" h="3724776">
                  <a:moveTo>
                    <a:pt x="904672" y="1758707"/>
                  </a:moveTo>
                  <a:cubicBezTo>
                    <a:pt x="916960" y="1708415"/>
                    <a:pt x="927056" y="1657266"/>
                    <a:pt x="926199" y="1605545"/>
                  </a:cubicBezTo>
                  <a:cubicBezTo>
                    <a:pt x="925151" y="1541251"/>
                    <a:pt x="907625" y="1478005"/>
                    <a:pt x="912864" y="1413997"/>
                  </a:cubicBezTo>
                  <a:cubicBezTo>
                    <a:pt x="916103" y="1374183"/>
                    <a:pt x="928866" y="1335702"/>
                    <a:pt x="949440" y="1301412"/>
                  </a:cubicBezTo>
                  <a:cubicBezTo>
                    <a:pt x="983730" y="1244262"/>
                    <a:pt x="1037641" y="1202733"/>
                    <a:pt x="1089839" y="1160918"/>
                  </a:cubicBezTo>
                  <a:cubicBezTo>
                    <a:pt x="1167944" y="1098339"/>
                    <a:pt x="1245382" y="1034712"/>
                    <a:pt x="1324439" y="973371"/>
                  </a:cubicBezTo>
                  <a:cubicBezTo>
                    <a:pt x="1423690" y="896313"/>
                    <a:pt x="1526179" y="822304"/>
                    <a:pt x="1609046" y="728102"/>
                  </a:cubicBezTo>
                  <a:cubicBezTo>
                    <a:pt x="1677626" y="650092"/>
                    <a:pt x="1732014" y="561033"/>
                    <a:pt x="1785926" y="472165"/>
                  </a:cubicBezTo>
                  <a:cubicBezTo>
                    <a:pt x="1845933" y="373296"/>
                    <a:pt x="1906226" y="273855"/>
                    <a:pt x="1985951" y="190320"/>
                  </a:cubicBezTo>
                  <a:cubicBezTo>
                    <a:pt x="2034242" y="139647"/>
                    <a:pt x="2089678" y="96213"/>
                    <a:pt x="2153305" y="67162"/>
                  </a:cubicBezTo>
                  <a:cubicBezTo>
                    <a:pt x="2250650" y="22680"/>
                    <a:pt x="2359616" y="15441"/>
                    <a:pt x="2466773" y="8488"/>
                  </a:cubicBezTo>
                  <a:cubicBezTo>
                    <a:pt x="2588026" y="582"/>
                    <a:pt x="2709660" y="-5800"/>
                    <a:pt x="2830247" y="8488"/>
                  </a:cubicBezTo>
                  <a:cubicBezTo>
                    <a:pt x="2936355" y="21061"/>
                    <a:pt x="3039606" y="49922"/>
                    <a:pt x="3140857" y="84498"/>
                  </a:cubicBezTo>
                  <a:cubicBezTo>
                    <a:pt x="3234868" y="116692"/>
                    <a:pt x="3328595" y="153459"/>
                    <a:pt x="3405271" y="216323"/>
                  </a:cubicBezTo>
                  <a:cubicBezTo>
                    <a:pt x="3450038" y="252995"/>
                    <a:pt x="3487281" y="297762"/>
                    <a:pt x="3515856" y="348150"/>
                  </a:cubicBezTo>
                  <a:cubicBezTo>
                    <a:pt x="3564052" y="433017"/>
                    <a:pt x="3587389" y="529505"/>
                    <a:pt x="3590818" y="627137"/>
                  </a:cubicBezTo>
                  <a:cubicBezTo>
                    <a:pt x="3594914" y="741722"/>
                    <a:pt x="3570625" y="854784"/>
                    <a:pt x="3555290" y="968608"/>
                  </a:cubicBezTo>
                  <a:cubicBezTo>
                    <a:pt x="3547194" y="1028330"/>
                    <a:pt x="3541860" y="1088433"/>
                    <a:pt x="3537002" y="1148535"/>
                  </a:cubicBezTo>
                  <a:cubicBezTo>
                    <a:pt x="3525762" y="1288839"/>
                    <a:pt x="3517856" y="1429427"/>
                    <a:pt x="3509094" y="1570017"/>
                  </a:cubicBezTo>
                  <a:cubicBezTo>
                    <a:pt x="3500712" y="1703176"/>
                    <a:pt x="3491472" y="1836431"/>
                    <a:pt x="3465278" y="1967114"/>
                  </a:cubicBezTo>
                  <a:cubicBezTo>
                    <a:pt x="3438894" y="2098464"/>
                    <a:pt x="3395365" y="2225622"/>
                    <a:pt x="3336024" y="2345733"/>
                  </a:cubicBezTo>
                  <a:cubicBezTo>
                    <a:pt x="3260491" y="2498799"/>
                    <a:pt x="3160860" y="2638436"/>
                    <a:pt x="3049893" y="2768262"/>
                  </a:cubicBezTo>
                  <a:cubicBezTo>
                    <a:pt x="2983504" y="2845891"/>
                    <a:pt x="2913114" y="2919900"/>
                    <a:pt x="2838724" y="2989908"/>
                  </a:cubicBezTo>
                  <a:cubicBezTo>
                    <a:pt x="2763667" y="3060584"/>
                    <a:pt x="2685466" y="3127830"/>
                    <a:pt x="2605647" y="3193077"/>
                  </a:cubicBezTo>
                  <a:cubicBezTo>
                    <a:pt x="2479155" y="3296613"/>
                    <a:pt x="2349044" y="3395578"/>
                    <a:pt x="2217980" y="3493209"/>
                  </a:cubicBezTo>
                  <a:cubicBezTo>
                    <a:pt x="2098441" y="3582173"/>
                    <a:pt x="1977092" y="3674375"/>
                    <a:pt x="1832598" y="3707903"/>
                  </a:cubicBezTo>
                  <a:cubicBezTo>
                    <a:pt x="1750397" y="3726953"/>
                    <a:pt x="1665530" y="3726286"/>
                    <a:pt x="1581043" y="3722952"/>
                  </a:cubicBezTo>
                  <a:cubicBezTo>
                    <a:pt x="1410260" y="3716190"/>
                    <a:pt x="1239667" y="3703712"/>
                    <a:pt x="1068693" y="3704474"/>
                  </a:cubicBezTo>
                  <a:cubicBezTo>
                    <a:pt x="996779" y="3704760"/>
                    <a:pt x="924865" y="3706665"/>
                    <a:pt x="852952" y="3704474"/>
                  </a:cubicBezTo>
                  <a:cubicBezTo>
                    <a:pt x="739890" y="3701045"/>
                    <a:pt x="626638" y="3688472"/>
                    <a:pt x="519482" y="3652562"/>
                  </a:cubicBezTo>
                  <a:cubicBezTo>
                    <a:pt x="477667" y="3638561"/>
                    <a:pt x="437567" y="3620082"/>
                    <a:pt x="400609" y="3595984"/>
                  </a:cubicBezTo>
                  <a:cubicBezTo>
                    <a:pt x="309836" y="3536929"/>
                    <a:pt x="242876" y="3448823"/>
                    <a:pt x="184868" y="3357002"/>
                  </a:cubicBezTo>
                  <a:cubicBezTo>
                    <a:pt x="134005" y="3276611"/>
                    <a:pt x="91618" y="3191267"/>
                    <a:pt x="59138" y="3101922"/>
                  </a:cubicBezTo>
                  <a:cubicBezTo>
                    <a:pt x="21324" y="2998004"/>
                    <a:pt x="-2870" y="2889039"/>
                    <a:pt x="274" y="2778644"/>
                  </a:cubicBezTo>
                  <a:cubicBezTo>
                    <a:pt x="4941" y="2612623"/>
                    <a:pt x="71045" y="2454889"/>
                    <a:pt x="172200" y="2322682"/>
                  </a:cubicBezTo>
                  <a:cubicBezTo>
                    <a:pt x="245638" y="2226670"/>
                    <a:pt x="336221" y="2143707"/>
                    <a:pt x="446806" y="2095225"/>
                  </a:cubicBezTo>
                  <a:cubicBezTo>
                    <a:pt x="507099" y="2068841"/>
                    <a:pt x="571012" y="2051982"/>
                    <a:pt x="633686" y="2031693"/>
                  </a:cubicBezTo>
                  <a:cubicBezTo>
                    <a:pt x="711696" y="2006547"/>
                    <a:pt x="789991" y="1974448"/>
                    <a:pt x="840188" y="1910440"/>
                  </a:cubicBezTo>
                  <a:cubicBezTo>
                    <a:pt x="874383" y="1866816"/>
                    <a:pt x="891433" y="1812904"/>
                    <a:pt x="904672" y="1758707"/>
                  </a:cubicBezTo>
                  <a:close/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0546E1AF-525C-4FD2-BAE6-9D67224830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41750" y="923845"/>
              <a:ext cx="4196097" cy="4479998"/>
            </a:xfrm>
            <a:custGeom>
              <a:avLst/>
              <a:gdLst>
                <a:gd name="connsiteX0" fmla="*/ 78613 w 3186704"/>
                <a:gd name="connsiteY0" fmla="*/ 3007044 h 3402311"/>
                <a:gd name="connsiteX1" fmla="*/ 2032 w 3186704"/>
                <a:gd name="connsiteY1" fmla="*/ 2731772 h 3402311"/>
                <a:gd name="connsiteX2" fmla="*/ 21177 w 3186704"/>
                <a:gd name="connsiteY2" fmla="*/ 2545082 h 3402311"/>
                <a:gd name="connsiteX3" fmla="*/ 116903 w 3186704"/>
                <a:gd name="connsiteY3" fmla="*/ 2389443 h 3402311"/>
                <a:gd name="connsiteX4" fmla="*/ 241300 w 3186704"/>
                <a:gd name="connsiteY4" fmla="*/ 2308100 h 3402311"/>
                <a:gd name="connsiteX5" fmla="*/ 475805 w 3186704"/>
                <a:gd name="connsiteY5" fmla="*/ 2296099 h 3402311"/>
                <a:gd name="connsiteX6" fmla="*/ 664781 w 3186704"/>
                <a:gd name="connsiteY6" fmla="*/ 2336770 h 3402311"/>
                <a:gd name="connsiteX7" fmla="*/ 803560 w 3186704"/>
                <a:gd name="connsiteY7" fmla="*/ 2336770 h 3402311"/>
                <a:gd name="connsiteX8" fmla="*/ 942340 w 3186704"/>
                <a:gd name="connsiteY8" fmla="*/ 2224280 h 3402311"/>
                <a:gd name="connsiteX9" fmla="*/ 1018921 w 3186704"/>
                <a:gd name="connsiteY9" fmla="*/ 1958532 h 3402311"/>
                <a:gd name="connsiteX10" fmla="*/ 1061974 w 3186704"/>
                <a:gd name="connsiteY10" fmla="*/ 1606679 h 3402311"/>
                <a:gd name="connsiteX11" fmla="*/ 1114647 w 3186704"/>
                <a:gd name="connsiteY11" fmla="*/ 1369697 h 3402311"/>
                <a:gd name="connsiteX12" fmla="*/ 1243806 w 3186704"/>
                <a:gd name="connsiteY12" fmla="*/ 1080042 h 3402311"/>
                <a:gd name="connsiteX13" fmla="*/ 1468691 w 3186704"/>
                <a:gd name="connsiteY13" fmla="*/ 795149 h 3402311"/>
                <a:gd name="connsiteX14" fmla="*/ 1770157 w 3186704"/>
                <a:gd name="connsiteY14" fmla="*/ 452820 h 3402311"/>
                <a:gd name="connsiteX15" fmla="*/ 2082387 w 3186704"/>
                <a:gd name="connsiteY15" fmla="*/ 140400 h 3402311"/>
                <a:gd name="connsiteX16" fmla="*/ 2298890 w 3186704"/>
                <a:gd name="connsiteY16" fmla="*/ 31530 h 3402311"/>
                <a:gd name="connsiteX17" fmla="*/ 2533396 w 3186704"/>
                <a:gd name="connsiteY17" fmla="*/ 383 h 3402311"/>
                <a:gd name="connsiteX18" fmla="*/ 2796572 w 3186704"/>
                <a:gd name="connsiteY18" fmla="*/ 53056 h 3402311"/>
                <a:gd name="connsiteX19" fmla="*/ 3014313 w 3186704"/>
                <a:gd name="connsiteY19" fmla="*/ 177548 h 3402311"/>
                <a:gd name="connsiteX20" fmla="*/ 3131566 w 3186704"/>
                <a:gd name="connsiteY20" fmla="*/ 366619 h 3402311"/>
                <a:gd name="connsiteX21" fmla="*/ 3174619 w 3186704"/>
                <a:gd name="connsiteY21" fmla="*/ 610745 h 3402311"/>
                <a:gd name="connsiteX22" fmla="*/ 3168142 w 3186704"/>
                <a:gd name="connsiteY22" fmla="*/ 993460 h 3402311"/>
                <a:gd name="connsiteX23" fmla="*/ 3185763 w 3186704"/>
                <a:gd name="connsiteY23" fmla="*/ 1497141 h 3402311"/>
                <a:gd name="connsiteX24" fmla="*/ 3150806 w 3186704"/>
                <a:gd name="connsiteY24" fmla="*/ 1790892 h 3402311"/>
                <a:gd name="connsiteX25" fmla="*/ 3076130 w 3186704"/>
                <a:gd name="connsiteY25" fmla="*/ 2071404 h 3402311"/>
                <a:gd name="connsiteX26" fmla="*/ 2847435 w 3186704"/>
                <a:gd name="connsiteY26" fmla="*/ 2470216 h 3402311"/>
                <a:gd name="connsiteX27" fmla="*/ 2359374 w 3186704"/>
                <a:gd name="connsiteY27" fmla="*/ 2929701 h 3402311"/>
                <a:gd name="connsiteX28" fmla="*/ 2099723 w 3186704"/>
                <a:gd name="connsiteY28" fmla="*/ 3097056 h 3402311"/>
                <a:gd name="connsiteX29" fmla="*/ 1760537 w 3186704"/>
                <a:gd name="connsiteY29" fmla="*/ 3241359 h 3402311"/>
                <a:gd name="connsiteX30" fmla="*/ 1610518 w 3186704"/>
                <a:gd name="connsiteY30" fmla="*/ 3309463 h 3402311"/>
                <a:gd name="connsiteX31" fmla="*/ 1367059 w 3186704"/>
                <a:gd name="connsiteY31" fmla="*/ 3374138 h 3402311"/>
                <a:gd name="connsiteX32" fmla="*/ 1210183 w 3186704"/>
                <a:gd name="connsiteY32" fmla="*/ 3385663 h 3402311"/>
                <a:gd name="connsiteX33" fmla="*/ 905573 w 3186704"/>
                <a:gd name="connsiteY33" fmla="*/ 3401856 h 3402311"/>
                <a:gd name="connsiteX34" fmla="*/ 558292 w 3186704"/>
                <a:gd name="connsiteY34" fmla="*/ 3382234 h 3402311"/>
                <a:gd name="connsiteX35" fmla="*/ 467137 w 3186704"/>
                <a:gd name="connsiteY35" fmla="*/ 3363756 h 3402311"/>
                <a:gd name="connsiteX36" fmla="*/ 206343 w 3186704"/>
                <a:gd name="connsiteY36" fmla="*/ 3202117 h 3402311"/>
                <a:gd name="connsiteX37" fmla="*/ 78613 w 3186704"/>
                <a:gd name="connsiteY37" fmla="*/ 3007044 h 3402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186704" h="3402311">
                  <a:moveTo>
                    <a:pt x="78613" y="3007044"/>
                  </a:moveTo>
                  <a:cubicBezTo>
                    <a:pt x="38512" y="2919891"/>
                    <a:pt x="9937" y="2827308"/>
                    <a:pt x="2032" y="2731772"/>
                  </a:cubicBezTo>
                  <a:cubicBezTo>
                    <a:pt x="-3207" y="2668717"/>
                    <a:pt x="1174" y="2604994"/>
                    <a:pt x="21177" y="2545082"/>
                  </a:cubicBezTo>
                  <a:cubicBezTo>
                    <a:pt x="40608" y="2486599"/>
                    <a:pt x="73469" y="2433259"/>
                    <a:pt x="116903" y="2389443"/>
                  </a:cubicBezTo>
                  <a:cubicBezTo>
                    <a:pt x="152241" y="2353725"/>
                    <a:pt x="194151" y="2325150"/>
                    <a:pt x="241300" y="2308100"/>
                  </a:cubicBezTo>
                  <a:cubicBezTo>
                    <a:pt x="315880" y="2281049"/>
                    <a:pt x="397224" y="2282668"/>
                    <a:pt x="475805" y="2296099"/>
                  </a:cubicBezTo>
                  <a:cubicBezTo>
                    <a:pt x="539337" y="2306957"/>
                    <a:pt x="601440" y="2324959"/>
                    <a:pt x="664781" y="2336770"/>
                  </a:cubicBezTo>
                  <a:cubicBezTo>
                    <a:pt x="710978" y="2345343"/>
                    <a:pt x="758412" y="2349343"/>
                    <a:pt x="803560" y="2336770"/>
                  </a:cubicBezTo>
                  <a:cubicBezTo>
                    <a:pt x="862711" y="2320292"/>
                    <a:pt x="909288" y="2276382"/>
                    <a:pt x="942340" y="2224280"/>
                  </a:cubicBezTo>
                  <a:cubicBezTo>
                    <a:pt x="992155" y="2145604"/>
                    <a:pt x="1006919" y="2051306"/>
                    <a:pt x="1018921" y="1958532"/>
                  </a:cubicBezTo>
                  <a:cubicBezTo>
                    <a:pt x="1034065" y="1841280"/>
                    <a:pt x="1043972" y="1723456"/>
                    <a:pt x="1061974" y="1606679"/>
                  </a:cubicBezTo>
                  <a:cubicBezTo>
                    <a:pt x="1074356" y="1526574"/>
                    <a:pt x="1091120" y="1447231"/>
                    <a:pt x="1114647" y="1369697"/>
                  </a:cubicBezTo>
                  <a:cubicBezTo>
                    <a:pt x="1145413" y="1268065"/>
                    <a:pt x="1187989" y="1170244"/>
                    <a:pt x="1243806" y="1080042"/>
                  </a:cubicBezTo>
                  <a:cubicBezTo>
                    <a:pt x="1307623" y="976981"/>
                    <a:pt x="1388396" y="886017"/>
                    <a:pt x="1468691" y="795149"/>
                  </a:cubicBezTo>
                  <a:cubicBezTo>
                    <a:pt x="1569466" y="681230"/>
                    <a:pt x="1670621" y="567787"/>
                    <a:pt x="1770157" y="452820"/>
                  </a:cubicBezTo>
                  <a:cubicBezTo>
                    <a:pt x="1867027" y="340997"/>
                    <a:pt x="1962277" y="226316"/>
                    <a:pt x="2082387" y="140400"/>
                  </a:cubicBezTo>
                  <a:cubicBezTo>
                    <a:pt x="2148586" y="93061"/>
                    <a:pt x="2221166" y="55437"/>
                    <a:pt x="2298890" y="31530"/>
                  </a:cubicBezTo>
                  <a:cubicBezTo>
                    <a:pt x="2374709" y="8193"/>
                    <a:pt x="2454053" y="-2189"/>
                    <a:pt x="2533396" y="383"/>
                  </a:cubicBezTo>
                  <a:cubicBezTo>
                    <a:pt x="2623312" y="3336"/>
                    <a:pt x="2711704" y="22957"/>
                    <a:pt x="2796572" y="53056"/>
                  </a:cubicBezTo>
                  <a:cubicBezTo>
                    <a:pt x="2876391" y="81345"/>
                    <a:pt x="2953544" y="118779"/>
                    <a:pt x="3014313" y="177548"/>
                  </a:cubicBezTo>
                  <a:cubicBezTo>
                    <a:pt x="3068320" y="229745"/>
                    <a:pt x="3106515" y="295753"/>
                    <a:pt x="3131566" y="366619"/>
                  </a:cubicBezTo>
                  <a:cubicBezTo>
                    <a:pt x="3159283" y="444915"/>
                    <a:pt x="3170904" y="527687"/>
                    <a:pt x="3174619" y="610745"/>
                  </a:cubicBezTo>
                  <a:cubicBezTo>
                    <a:pt x="3180334" y="738285"/>
                    <a:pt x="3167856" y="865729"/>
                    <a:pt x="3168142" y="993460"/>
                  </a:cubicBezTo>
                  <a:cubicBezTo>
                    <a:pt x="3168618" y="1161576"/>
                    <a:pt x="3191573" y="1329120"/>
                    <a:pt x="3185763" y="1497141"/>
                  </a:cubicBezTo>
                  <a:cubicBezTo>
                    <a:pt x="3182334" y="1595820"/>
                    <a:pt x="3168904" y="1693833"/>
                    <a:pt x="3150806" y="1790892"/>
                  </a:cubicBezTo>
                  <a:cubicBezTo>
                    <a:pt x="3132994" y="1886238"/>
                    <a:pt x="3109753" y="1980535"/>
                    <a:pt x="3076130" y="2071404"/>
                  </a:cubicBezTo>
                  <a:cubicBezTo>
                    <a:pt x="3022600" y="2215993"/>
                    <a:pt x="2942590" y="2348867"/>
                    <a:pt x="2847435" y="2470216"/>
                  </a:cubicBezTo>
                  <a:cubicBezTo>
                    <a:pt x="2708941" y="2646714"/>
                    <a:pt x="2538920" y="2795018"/>
                    <a:pt x="2359374" y="2929701"/>
                  </a:cubicBezTo>
                  <a:cubicBezTo>
                    <a:pt x="2276792" y="2991614"/>
                    <a:pt x="2191734" y="3050383"/>
                    <a:pt x="2099723" y="3097056"/>
                  </a:cubicBezTo>
                  <a:cubicBezTo>
                    <a:pt x="1990090" y="3152682"/>
                    <a:pt x="1872551" y="3190687"/>
                    <a:pt x="1760537" y="3241359"/>
                  </a:cubicBezTo>
                  <a:cubicBezTo>
                    <a:pt x="1710531" y="3264029"/>
                    <a:pt x="1661382" y="3288794"/>
                    <a:pt x="1610518" y="3309463"/>
                  </a:cubicBezTo>
                  <a:cubicBezTo>
                    <a:pt x="1532414" y="3341182"/>
                    <a:pt x="1450689" y="3363375"/>
                    <a:pt x="1367059" y="3374138"/>
                  </a:cubicBezTo>
                  <a:cubicBezTo>
                    <a:pt x="1315053" y="3380806"/>
                    <a:pt x="1262570" y="3382806"/>
                    <a:pt x="1210183" y="3385663"/>
                  </a:cubicBezTo>
                  <a:cubicBezTo>
                    <a:pt x="1108646" y="3391188"/>
                    <a:pt x="1007205" y="3399760"/>
                    <a:pt x="905573" y="3401856"/>
                  </a:cubicBezTo>
                  <a:cubicBezTo>
                    <a:pt x="789463" y="3404142"/>
                    <a:pt x="673354" y="3397855"/>
                    <a:pt x="558292" y="3382234"/>
                  </a:cubicBezTo>
                  <a:cubicBezTo>
                    <a:pt x="527526" y="3378043"/>
                    <a:pt x="497046" y="3372328"/>
                    <a:pt x="467137" y="3363756"/>
                  </a:cubicBezTo>
                  <a:cubicBezTo>
                    <a:pt x="367220" y="3335276"/>
                    <a:pt x="277876" y="3277555"/>
                    <a:pt x="206343" y="3202117"/>
                  </a:cubicBezTo>
                  <a:cubicBezTo>
                    <a:pt x="152527" y="3145348"/>
                    <a:pt x="111379" y="3078196"/>
                    <a:pt x="78613" y="3007044"/>
                  </a:cubicBezTo>
                  <a:close/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704EA0D3-F1E3-4AF6-B30E-791175E319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960461" y="1175713"/>
              <a:ext cx="3568552" cy="3938179"/>
            </a:xfrm>
            <a:custGeom>
              <a:avLst/>
              <a:gdLst>
                <a:gd name="connsiteX0" fmla="*/ 2179 w 2710118"/>
                <a:gd name="connsiteY0" fmla="*/ 2712895 h 2990829"/>
                <a:gd name="connsiteX1" fmla="*/ 18085 w 2710118"/>
                <a:gd name="connsiteY1" fmla="*/ 2589260 h 2990829"/>
                <a:gd name="connsiteX2" fmla="*/ 161627 w 2710118"/>
                <a:gd name="connsiteY2" fmla="*/ 2489533 h 2990829"/>
                <a:gd name="connsiteX3" fmla="*/ 384893 w 2710118"/>
                <a:gd name="connsiteY3" fmla="*/ 2559352 h 2990829"/>
                <a:gd name="connsiteX4" fmla="*/ 648069 w 2710118"/>
                <a:gd name="connsiteY4" fmla="*/ 2579259 h 2990829"/>
                <a:gd name="connsiteX5" fmla="*/ 831520 w 2710118"/>
                <a:gd name="connsiteY5" fmla="*/ 2445623 h 2990829"/>
                <a:gd name="connsiteX6" fmla="*/ 909244 w 2710118"/>
                <a:gd name="connsiteY6" fmla="*/ 2210260 h 2990829"/>
                <a:gd name="connsiteX7" fmla="*/ 975062 w 2710118"/>
                <a:gd name="connsiteY7" fmla="*/ 1771444 h 2990829"/>
                <a:gd name="connsiteX8" fmla="*/ 989064 w 2710118"/>
                <a:gd name="connsiteY8" fmla="*/ 1486170 h 2990829"/>
                <a:gd name="connsiteX9" fmla="*/ 1058882 w 2710118"/>
                <a:gd name="connsiteY9" fmla="*/ 1115171 h 2990829"/>
                <a:gd name="connsiteX10" fmla="*/ 1238333 w 2710118"/>
                <a:gd name="connsiteY10" fmla="*/ 776081 h 2990829"/>
                <a:gd name="connsiteX11" fmla="*/ 1567327 w 2710118"/>
                <a:gd name="connsiteY11" fmla="*/ 399081 h 2990829"/>
                <a:gd name="connsiteX12" fmla="*/ 1944136 w 2710118"/>
                <a:gd name="connsiteY12" fmla="*/ 85899 h 2990829"/>
                <a:gd name="connsiteX13" fmla="*/ 2167402 w 2710118"/>
                <a:gd name="connsiteY13" fmla="*/ 2079 h 2990829"/>
                <a:gd name="connsiteX14" fmla="*/ 2412671 w 2710118"/>
                <a:gd name="connsiteY14" fmla="*/ 53991 h 2990829"/>
                <a:gd name="connsiteX15" fmla="*/ 2616030 w 2710118"/>
                <a:gd name="connsiteY15" fmla="*/ 291354 h 2990829"/>
                <a:gd name="connsiteX16" fmla="*/ 2637937 w 2710118"/>
                <a:gd name="connsiteY16" fmla="*/ 724265 h 2990829"/>
                <a:gd name="connsiteX17" fmla="*/ 2691753 w 2710118"/>
                <a:gd name="connsiteY17" fmla="*/ 1117266 h 2990829"/>
                <a:gd name="connsiteX18" fmla="*/ 2705755 w 2710118"/>
                <a:gd name="connsiteY18" fmla="*/ 1476359 h 2990829"/>
                <a:gd name="connsiteX19" fmla="*/ 2616030 w 2710118"/>
                <a:gd name="connsiteY19" fmla="*/ 1859359 h 2990829"/>
                <a:gd name="connsiteX20" fmla="*/ 2404670 w 2710118"/>
                <a:gd name="connsiteY20" fmla="*/ 2250361 h 2990829"/>
                <a:gd name="connsiteX21" fmla="*/ 2198263 w 2710118"/>
                <a:gd name="connsiteY21" fmla="*/ 2456862 h 2990829"/>
                <a:gd name="connsiteX22" fmla="*/ 1724680 w 2710118"/>
                <a:gd name="connsiteY22" fmla="*/ 2757091 h 2990829"/>
                <a:gd name="connsiteX23" fmla="*/ 1327868 w 2710118"/>
                <a:gd name="connsiteY23" fmla="*/ 2810907 h 2990829"/>
                <a:gd name="connsiteX24" fmla="*/ 931057 w 2710118"/>
                <a:gd name="connsiteY24" fmla="*/ 2912634 h 2990829"/>
                <a:gd name="connsiteX25" fmla="*/ 695789 w 2710118"/>
                <a:gd name="connsiteY25" fmla="*/ 2972451 h 2990829"/>
                <a:gd name="connsiteX26" fmla="*/ 348889 w 2710118"/>
                <a:gd name="connsiteY26" fmla="*/ 2984452 h 2990829"/>
                <a:gd name="connsiteX27" fmla="*/ 73711 w 2710118"/>
                <a:gd name="connsiteY27" fmla="*/ 2882725 h 2990829"/>
                <a:gd name="connsiteX28" fmla="*/ 2179 w 2710118"/>
                <a:gd name="connsiteY28" fmla="*/ 2712895 h 2990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710118" h="2990829">
                  <a:moveTo>
                    <a:pt x="2179" y="2712895"/>
                  </a:moveTo>
                  <a:cubicBezTo>
                    <a:pt x="-2774" y="2670604"/>
                    <a:pt x="-12" y="2627551"/>
                    <a:pt x="18085" y="2589260"/>
                  </a:cubicBezTo>
                  <a:cubicBezTo>
                    <a:pt x="44755" y="2532967"/>
                    <a:pt x="99810" y="2495153"/>
                    <a:pt x="161627" y="2489533"/>
                  </a:cubicBezTo>
                  <a:cubicBezTo>
                    <a:pt x="240304" y="2482389"/>
                    <a:pt x="310312" y="2530491"/>
                    <a:pt x="384893" y="2559352"/>
                  </a:cubicBezTo>
                  <a:cubicBezTo>
                    <a:pt x="468904" y="2591832"/>
                    <a:pt x="561392" y="2603452"/>
                    <a:pt x="648069" y="2579259"/>
                  </a:cubicBezTo>
                  <a:cubicBezTo>
                    <a:pt x="723602" y="2558209"/>
                    <a:pt x="788563" y="2511346"/>
                    <a:pt x="831520" y="2445623"/>
                  </a:cubicBezTo>
                  <a:cubicBezTo>
                    <a:pt x="877050" y="2375805"/>
                    <a:pt x="893052" y="2292366"/>
                    <a:pt x="909244" y="2210260"/>
                  </a:cubicBezTo>
                  <a:cubicBezTo>
                    <a:pt x="938010" y="2064909"/>
                    <a:pt x="963156" y="1918986"/>
                    <a:pt x="975062" y="1771444"/>
                  </a:cubicBezTo>
                  <a:cubicBezTo>
                    <a:pt x="982682" y="1676575"/>
                    <a:pt x="981539" y="1581134"/>
                    <a:pt x="989064" y="1486170"/>
                  </a:cubicBezTo>
                  <a:cubicBezTo>
                    <a:pt x="998970" y="1360154"/>
                    <a:pt x="1017163" y="1234424"/>
                    <a:pt x="1058882" y="1115171"/>
                  </a:cubicBezTo>
                  <a:cubicBezTo>
                    <a:pt x="1101269" y="993822"/>
                    <a:pt x="1163848" y="880951"/>
                    <a:pt x="1238333" y="776081"/>
                  </a:cubicBezTo>
                  <a:cubicBezTo>
                    <a:pt x="1335107" y="639778"/>
                    <a:pt x="1448741" y="516906"/>
                    <a:pt x="1567327" y="399081"/>
                  </a:cubicBezTo>
                  <a:cubicBezTo>
                    <a:pt x="1683627" y="283543"/>
                    <a:pt x="1803452" y="169719"/>
                    <a:pt x="1944136" y="85899"/>
                  </a:cubicBezTo>
                  <a:cubicBezTo>
                    <a:pt x="2013383" y="44656"/>
                    <a:pt x="2087487" y="10366"/>
                    <a:pt x="2167402" y="2079"/>
                  </a:cubicBezTo>
                  <a:cubicBezTo>
                    <a:pt x="2252365" y="-6684"/>
                    <a:pt x="2337709" y="12557"/>
                    <a:pt x="2412671" y="53991"/>
                  </a:cubicBezTo>
                  <a:cubicBezTo>
                    <a:pt x="2507063" y="106092"/>
                    <a:pt x="2581263" y="189341"/>
                    <a:pt x="2616030" y="291354"/>
                  </a:cubicBezTo>
                  <a:cubicBezTo>
                    <a:pt x="2662892" y="429085"/>
                    <a:pt x="2633651" y="577770"/>
                    <a:pt x="2637937" y="724265"/>
                  </a:cubicBezTo>
                  <a:cubicBezTo>
                    <a:pt x="2641842" y="856472"/>
                    <a:pt x="2673941" y="986012"/>
                    <a:pt x="2691753" y="1117266"/>
                  </a:cubicBezTo>
                  <a:cubicBezTo>
                    <a:pt x="2707946" y="1236234"/>
                    <a:pt x="2715565" y="1356630"/>
                    <a:pt x="2705755" y="1476359"/>
                  </a:cubicBezTo>
                  <a:cubicBezTo>
                    <a:pt x="2694896" y="1607709"/>
                    <a:pt x="2662606" y="1736011"/>
                    <a:pt x="2616030" y="1859359"/>
                  </a:cubicBezTo>
                  <a:cubicBezTo>
                    <a:pt x="2563451" y="1998710"/>
                    <a:pt x="2496681" y="2133298"/>
                    <a:pt x="2404670" y="2250361"/>
                  </a:cubicBezTo>
                  <a:cubicBezTo>
                    <a:pt x="2344376" y="2327132"/>
                    <a:pt x="2272177" y="2392854"/>
                    <a:pt x="2198263" y="2456862"/>
                  </a:cubicBezTo>
                  <a:cubicBezTo>
                    <a:pt x="2054911" y="2580973"/>
                    <a:pt x="1905464" y="2703370"/>
                    <a:pt x="1724680" y="2757091"/>
                  </a:cubicBezTo>
                  <a:cubicBezTo>
                    <a:pt x="1596473" y="2795191"/>
                    <a:pt x="1460456" y="2791857"/>
                    <a:pt x="1327868" y="2810907"/>
                  </a:cubicBezTo>
                  <a:cubicBezTo>
                    <a:pt x="1192518" y="2830433"/>
                    <a:pt x="1062311" y="2873677"/>
                    <a:pt x="931057" y="2912634"/>
                  </a:cubicBezTo>
                  <a:cubicBezTo>
                    <a:pt x="853428" y="2935684"/>
                    <a:pt x="775513" y="2958259"/>
                    <a:pt x="695789" y="2972451"/>
                  </a:cubicBezTo>
                  <a:cubicBezTo>
                    <a:pt x="581203" y="2992929"/>
                    <a:pt x="464808" y="2995311"/>
                    <a:pt x="348889" y="2984452"/>
                  </a:cubicBezTo>
                  <a:cubicBezTo>
                    <a:pt x="247352" y="2974927"/>
                    <a:pt x="142006" y="2956544"/>
                    <a:pt x="73711" y="2882725"/>
                  </a:cubicBezTo>
                  <a:cubicBezTo>
                    <a:pt x="31420" y="2836434"/>
                    <a:pt x="9513" y="2775474"/>
                    <a:pt x="2179" y="2712895"/>
                  </a:cubicBezTo>
                  <a:close/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2910BB0F-2FD9-4EA6-82D7-5226F29ABE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536081" y="1589661"/>
              <a:ext cx="1743551" cy="2969484"/>
            </a:xfrm>
            <a:custGeom>
              <a:avLst/>
              <a:gdLst>
                <a:gd name="connsiteX0" fmla="*/ 14495 w 1324131"/>
                <a:gd name="connsiteY0" fmla="*/ 1664146 h 2255159"/>
                <a:gd name="connsiteX1" fmla="*/ 97839 w 1324131"/>
                <a:gd name="connsiteY1" fmla="*/ 1271049 h 2255159"/>
                <a:gd name="connsiteX2" fmla="*/ 97839 w 1324131"/>
                <a:gd name="connsiteY2" fmla="*/ 991109 h 2255159"/>
                <a:gd name="connsiteX3" fmla="*/ 195756 w 1324131"/>
                <a:gd name="connsiteY3" fmla="*/ 588964 h 2255159"/>
                <a:gd name="connsiteX4" fmla="*/ 373778 w 1324131"/>
                <a:gd name="connsiteY4" fmla="*/ 336170 h 2255159"/>
                <a:gd name="connsiteX5" fmla="*/ 706867 w 1324131"/>
                <a:gd name="connsiteY5" fmla="*/ 86234 h 2255159"/>
                <a:gd name="connsiteX6" fmla="*/ 953755 w 1324131"/>
                <a:gd name="connsiteY6" fmla="*/ 33 h 2255159"/>
                <a:gd name="connsiteX7" fmla="*/ 1105965 w 1324131"/>
                <a:gd name="connsiteY7" fmla="*/ 60326 h 2255159"/>
                <a:gd name="connsiteX8" fmla="*/ 1146160 w 1324131"/>
                <a:gd name="connsiteY8" fmla="*/ 221204 h 2255159"/>
                <a:gd name="connsiteX9" fmla="*/ 1177783 w 1324131"/>
                <a:gd name="connsiteY9" fmla="*/ 448089 h 2255159"/>
                <a:gd name="connsiteX10" fmla="*/ 1281129 w 1324131"/>
                <a:gd name="connsiteY10" fmla="*/ 789941 h 2255159"/>
                <a:gd name="connsiteX11" fmla="*/ 1306942 w 1324131"/>
                <a:gd name="connsiteY11" fmla="*/ 942151 h 2255159"/>
                <a:gd name="connsiteX12" fmla="*/ 1321325 w 1324131"/>
                <a:gd name="connsiteY12" fmla="*/ 1272478 h 2255159"/>
                <a:gd name="connsiteX13" fmla="*/ 1215121 w 1324131"/>
                <a:gd name="connsiteY13" fmla="*/ 1660240 h 2255159"/>
                <a:gd name="connsiteX14" fmla="*/ 1085962 w 1324131"/>
                <a:gd name="connsiteY14" fmla="*/ 1844073 h 2255159"/>
                <a:gd name="connsiteX15" fmla="*/ 849075 w 1324131"/>
                <a:gd name="connsiteY15" fmla="*/ 2081055 h 2255159"/>
                <a:gd name="connsiteX16" fmla="*/ 445691 w 1324131"/>
                <a:gd name="connsiteY16" fmla="*/ 2254887 h 2255159"/>
                <a:gd name="connsiteX17" fmla="*/ 126985 w 1324131"/>
                <a:gd name="connsiteY17" fmla="*/ 2134205 h 2255159"/>
                <a:gd name="connsiteX18" fmla="*/ 683 w 1324131"/>
                <a:gd name="connsiteY18" fmla="*/ 1829690 h 2255159"/>
                <a:gd name="connsiteX19" fmla="*/ 14495 w 1324131"/>
                <a:gd name="connsiteY19" fmla="*/ 1664146 h 2255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324131" h="2255159">
                  <a:moveTo>
                    <a:pt x="14495" y="1664146"/>
                  </a:moveTo>
                  <a:cubicBezTo>
                    <a:pt x="40593" y="1532320"/>
                    <a:pt x="87552" y="1404780"/>
                    <a:pt x="97839" y="1271049"/>
                  </a:cubicBezTo>
                  <a:cubicBezTo>
                    <a:pt x="104982" y="1177895"/>
                    <a:pt x="94790" y="1084454"/>
                    <a:pt x="97839" y="991109"/>
                  </a:cubicBezTo>
                  <a:cubicBezTo>
                    <a:pt x="102411" y="851759"/>
                    <a:pt x="135177" y="714408"/>
                    <a:pt x="195756" y="588964"/>
                  </a:cubicBezTo>
                  <a:cubicBezTo>
                    <a:pt x="240809" y="495524"/>
                    <a:pt x="301674" y="410751"/>
                    <a:pt x="373778" y="336170"/>
                  </a:cubicBezTo>
                  <a:cubicBezTo>
                    <a:pt x="470742" y="235967"/>
                    <a:pt x="585614" y="155386"/>
                    <a:pt x="706867" y="86234"/>
                  </a:cubicBezTo>
                  <a:cubicBezTo>
                    <a:pt x="784020" y="42229"/>
                    <a:pt x="865363" y="1367"/>
                    <a:pt x="953755" y="33"/>
                  </a:cubicBezTo>
                  <a:cubicBezTo>
                    <a:pt x="1011667" y="-824"/>
                    <a:pt x="1070817" y="14892"/>
                    <a:pt x="1105965" y="60326"/>
                  </a:cubicBezTo>
                  <a:cubicBezTo>
                    <a:pt x="1140350" y="104903"/>
                    <a:pt x="1142445" y="164244"/>
                    <a:pt x="1146160" y="221204"/>
                  </a:cubicBezTo>
                  <a:cubicBezTo>
                    <a:pt x="1151113" y="297594"/>
                    <a:pt x="1160543" y="373604"/>
                    <a:pt x="1177783" y="448089"/>
                  </a:cubicBezTo>
                  <a:cubicBezTo>
                    <a:pt x="1204644" y="564199"/>
                    <a:pt x="1253888" y="673927"/>
                    <a:pt x="1281129" y="789941"/>
                  </a:cubicBezTo>
                  <a:cubicBezTo>
                    <a:pt x="1292940" y="840043"/>
                    <a:pt x="1300656" y="891097"/>
                    <a:pt x="1306942" y="942151"/>
                  </a:cubicBezTo>
                  <a:cubicBezTo>
                    <a:pt x="1320563" y="1051784"/>
                    <a:pt x="1328754" y="1162274"/>
                    <a:pt x="1321325" y="1272478"/>
                  </a:cubicBezTo>
                  <a:cubicBezTo>
                    <a:pt x="1312181" y="1407828"/>
                    <a:pt x="1279700" y="1541178"/>
                    <a:pt x="1215121" y="1660240"/>
                  </a:cubicBezTo>
                  <a:cubicBezTo>
                    <a:pt x="1179307" y="1726249"/>
                    <a:pt x="1134063" y="1786352"/>
                    <a:pt x="1085962" y="1844073"/>
                  </a:cubicBezTo>
                  <a:cubicBezTo>
                    <a:pt x="1014239" y="1930084"/>
                    <a:pt x="936610" y="2011237"/>
                    <a:pt x="849075" y="2081055"/>
                  </a:cubicBezTo>
                  <a:cubicBezTo>
                    <a:pt x="731441" y="2174972"/>
                    <a:pt x="595424" y="2249743"/>
                    <a:pt x="445691" y="2254887"/>
                  </a:cubicBezTo>
                  <a:cubicBezTo>
                    <a:pt x="326915" y="2258887"/>
                    <a:pt x="210138" y="2218882"/>
                    <a:pt x="126985" y="2134205"/>
                  </a:cubicBezTo>
                  <a:cubicBezTo>
                    <a:pt x="47642" y="2053432"/>
                    <a:pt x="5922" y="1943228"/>
                    <a:pt x="683" y="1829690"/>
                  </a:cubicBezTo>
                  <a:cubicBezTo>
                    <a:pt x="-2079" y="1774255"/>
                    <a:pt x="3732" y="1718819"/>
                    <a:pt x="14495" y="1664146"/>
                  </a:cubicBezTo>
                  <a:close/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19C1A72-0647-44E4-9BB1-EA823EED52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56128" y="3099688"/>
              <a:ext cx="933037" cy="1078994"/>
            </a:xfrm>
            <a:custGeom>
              <a:avLst/>
              <a:gdLst>
                <a:gd name="connsiteX0" fmla="*/ 23248 w 708590"/>
                <a:gd name="connsiteY0" fmla="*/ 533652 h 819436"/>
                <a:gd name="connsiteX1" fmla="*/ 132310 w 708590"/>
                <a:gd name="connsiteY1" fmla="*/ 280859 h 819436"/>
                <a:gd name="connsiteX2" fmla="*/ 255754 w 708590"/>
                <a:gd name="connsiteY2" fmla="*/ 97026 h 819436"/>
                <a:gd name="connsiteX3" fmla="*/ 445206 w 708590"/>
                <a:gd name="connsiteY3" fmla="*/ 2253 h 819436"/>
                <a:gd name="connsiteX4" fmla="*/ 597415 w 708590"/>
                <a:gd name="connsiteY4" fmla="*/ 33875 h 819436"/>
                <a:gd name="connsiteX5" fmla="*/ 703619 w 708590"/>
                <a:gd name="connsiteY5" fmla="*/ 214851 h 819436"/>
                <a:gd name="connsiteX6" fmla="*/ 686379 w 708590"/>
                <a:gd name="connsiteY6" fmla="*/ 418781 h 819436"/>
                <a:gd name="connsiteX7" fmla="*/ 585890 w 708590"/>
                <a:gd name="connsiteY7" fmla="*/ 616996 h 819436"/>
                <a:gd name="connsiteX8" fmla="*/ 347574 w 708590"/>
                <a:gd name="connsiteY8" fmla="*/ 780731 h 819436"/>
                <a:gd name="connsiteX9" fmla="*/ 166695 w 708590"/>
                <a:gd name="connsiteY9" fmla="*/ 818069 h 819436"/>
                <a:gd name="connsiteX10" fmla="*/ 14485 w 708590"/>
                <a:gd name="connsiteY10" fmla="*/ 720438 h 819436"/>
                <a:gd name="connsiteX11" fmla="*/ 23248 w 708590"/>
                <a:gd name="connsiteY11" fmla="*/ 533652 h 819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08590" h="819436">
                  <a:moveTo>
                    <a:pt x="23248" y="533652"/>
                  </a:moveTo>
                  <a:cubicBezTo>
                    <a:pt x="51728" y="446213"/>
                    <a:pt x="90685" y="362869"/>
                    <a:pt x="132310" y="280859"/>
                  </a:cubicBezTo>
                  <a:cubicBezTo>
                    <a:pt x="166028" y="214470"/>
                    <a:pt x="202223" y="148461"/>
                    <a:pt x="255754" y="97026"/>
                  </a:cubicBezTo>
                  <a:cubicBezTo>
                    <a:pt x="307855" y="46925"/>
                    <a:pt x="373578" y="11587"/>
                    <a:pt x="445206" y="2253"/>
                  </a:cubicBezTo>
                  <a:cubicBezTo>
                    <a:pt x="498546" y="-4701"/>
                    <a:pt x="552743" y="4062"/>
                    <a:pt x="597415" y="33875"/>
                  </a:cubicBezTo>
                  <a:cubicBezTo>
                    <a:pt x="657708" y="74071"/>
                    <a:pt x="691617" y="142937"/>
                    <a:pt x="703619" y="214851"/>
                  </a:cubicBezTo>
                  <a:cubicBezTo>
                    <a:pt x="715049" y="282954"/>
                    <a:pt x="705715" y="352296"/>
                    <a:pt x="686379" y="418781"/>
                  </a:cubicBezTo>
                  <a:cubicBezTo>
                    <a:pt x="665519" y="490790"/>
                    <a:pt x="634182" y="559846"/>
                    <a:pt x="585890" y="616996"/>
                  </a:cubicBezTo>
                  <a:cubicBezTo>
                    <a:pt x="523025" y="691386"/>
                    <a:pt x="437395" y="742155"/>
                    <a:pt x="347574" y="780731"/>
                  </a:cubicBezTo>
                  <a:cubicBezTo>
                    <a:pt x="289758" y="805591"/>
                    <a:pt x="228988" y="824831"/>
                    <a:pt x="166695" y="818069"/>
                  </a:cubicBezTo>
                  <a:cubicBezTo>
                    <a:pt x="102496" y="811115"/>
                    <a:pt x="41631" y="778445"/>
                    <a:pt x="14485" y="720438"/>
                  </a:cubicBezTo>
                  <a:cubicBezTo>
                    <a:pt x="-12661" y="662145"/>
                    <a:pt x="3055" y="595660"/>
                    <a:pt x="23248" y="533652"/>
                  </a:cubicBezTo>
                  <a:close/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2C60E4D0-A72D-4248-AFA0-D70960B66B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21413" y="2153126"/>
              <a:ext cx="562062" cy="821426"/>
            </a:xfrm>
            <a:custGeom>
              <a:avLst/>
              <a:gdLst>
                <a:gd name="connsiteX0" fmla="*/ 149850 w 426855"/>
                <a:gd name="connsiteY0" fmla="*/ 546425 h 623828"/>
                <a:gd name="connsiteX1" fmla="*/ 209667 w 426855"/>
                <a:gd name="connsiteY1" fmla="*/ 590336 h 623828"/>
                <a:gd name="connsiteX2" fmla="*/ 285391 w 426855"/>
                <a:gd name="connsiteY2" fmla="*/ 622244 h 623828"/>
                <a:gd name="connsiteX3" fmla="*/ 393024 w 426855"/>
                <a:gd name="connsiteY3" fmla="*/ 584335 h 623828"/>
                <a:gd name="connsiteX4" fmla="*/ 420932 w 426855"/>
                <a:gd name="connsiteY4" fmla="*/ 446699 h 623828"/>
                <a:gd name="connsiteX5" fmla="*/ 420932 w 426855"/>
                <a:gd name="connsiteY5" fmla="*/ 227243 h 623828"/>
                <a:gd name="connsiteX6" fmla="*/ 341208 w 426855"/>
                <a:gd name="connsiteY6" fmla="*/ 59698 h 623828"/>
                <a:gd name="connsiteX7" fmla="*/ 273390 w 426855"/>
                <a:gd name="connsiteY7" fmla="*/ 11787 h 623828"/>
                <a:gd name="connsiteX8" fmla="*/ 4213 w 426855"/>
                <a:gd name="connsiteY8" fmla="*/ 229243 h 623828"/>
                <a:gd name="connsiteX9" fmla="*/ 58029 w 426855"/>
                <a:gd name="connsiteY9" fmla="*/ 458605 h 623828"/>
                <a:gd name="connsiteX10" fmla="*/ 149850 w 426855"/>
                <a:gd name="connsiteY10" fmla="*/ 546425 h 623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6855" h="623828">
                  <a:moveTo>
                    <a:pt x="149850" y="546425"/>
                  </a:moveTo>
                  <a:cubicBezTo>
                    <a:pt x="169186" y="561856"/>
                    <a:pt x="188807" y="577001"/>
                    <a:pt x="209667" y="590336"/>
                  </a:cubicBezTo>
                  <a:cubicBezTo>
                    <a:pt x="233004" y="605290"/>
                    <a:pt x="258054" y="617958"/>
                    <a:pt x="285391" y="622244"/>
                  </a:cubicBezTo>
                  <a:cubicBezTo>
                    <a:pt x="325777" y="628531"/>
                    <a:pt x="367687" y="616148"/>
                    <a:pt x="393024" y="584335"/>
                  </a:cubicBezTo>
                  <a:cubicBezTo>
                    <a:pt x="422932" y="546902"/>
                    <a:pt x="419884" y="495467"/>
                    <a:pt x="420932" y="446699"/>
                  </a:cubicBezTo>
                  <a:cubicBezTo>
                    <a:pt x="422551" y="373166"/>
                    <a:pt x="433409" y="299537"/>
                    <a:pt x="420932" y="227243"/>
                  </a:cubicBezTo>
                  <a:cubicBezTo>
                    <a:pt x="410168" y="165140"/>
                    <a:pt x="384165" y="105704"/>
                    <a:pt x="341208" y="59698"/>
                  </a:cubicBezTo>
                  <a:cubicBezTo>
                    <a:pt x="322062" y="39219"/>
                    <a:pt x="299488" y="22265"/>
                    <a:pt x="273390" y="11787"/>
                  </a:cubicBezTo>
                  <a:cubicBezTo>
                    <a:pt x="145278" y="-39743"/>
                    <a:pt x="27549" y="85892"/>
                    <a:pt x="4213" y="229243"/>
                  </a:cubicBezTo>
                  <a:cubicBezTo>
                    <a:pt x="-8932" y="310205"/>
                    <a:pt x="8594" y="393359"/>
                    <a:pt x="58029" y="458605"/>
                  </a:cubicBezTo>
                  <a:cubicBezTo>
                    <a:pt x="83747" y="492514"/>
                    <a:pt x="116608" y="519946"/>
                    <a:pt x="149850" y="546425"/>
                  </a:cubicBezTo>
                  <a:close/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7" name="Bottom Right">
            <a:extLst>
              <a:ext uri="{FF2B5EF4-FFF2-40B4-BE49-F238E27FC236}">
                <a16:creationId xmlns:a16="http://schemas.microsoft.com/office/drawing/2014/main" id="{D77BF9F5-CA63-42A6-AC93-C2BDF4727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grpSp>
          <p:nvGrpSpPr>
            <p:cNvPr id="48" name="Graphic 157">
              <a:extLst>
                <a:ext uri="{FF2B5EF4-FFF2-40B4-BE49-F238E27FC236}">
                  <a16:creationId xmlns:a16="http://schemas.microsoft.com/office/drawing/2014/main" id="{C22D3699-92E0-4110-BE54-403EAAA481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825D3809-6A64-4183-9441-73C86E3402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90860AFF-1118-48A2-80D7-49ACC1BBE4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4D71319B-713A-4047-B185-F7DDC442DD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7C66AF50-C9BC-4B16-9CE0-B0D49B8FF99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51516E0C-2F47-4B95-8D54-336B5CEDB7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F495B569-90F7-429A-9E93-88A1B17926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7DD4E57A-FF24-4B18-B1C4-E81FE8F070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B9587FA4-87B9-445D-ABE2-BAF7345912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238A7649-6F79-4C87-B0CC-203B84CDAB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01841" y="726641"/>
            <a:ext cx="5998193" cy="3187427"/>
          </a:xfrm>
        </p:spPr>
        <p:txBody>
          <a:bodyPr>
            <a:normAutofit/>
          </a:bodyPr>
          <a:lstStyle/>
          <a:p>
            <a:pPr algn="r"/>
            <a:endParaRPr lang="fr-FR" sz="5400">
              <a:solidFill>
                <a:srgbClr val="FFFFFF"/>
              </a:solidFill>
            </a:endParaRP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21B7D0B-8B95-4D55-B53A-66C9F26831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94025" y="4069781"/>
            <a:ext cx="5993576" cy="2043305"/>
          </a:xfrm>
        </p:spPr>
        <p:txBody>
          <a:bodyPr>
            <a:normAutofit/>
          </a:bodyPr>
          <a:lstStyle/>
          <a:p>
            <a:pPr algn="r"/>
            <a:endParaRPr lang="fr-FR" sz="2200">
              <a:solidFill>
                <a:srgbClr val="FFFFFF"/>
              </a:solidFill>
            </a:endParaRPr>
          </a:p>
        </p:txBody>
      </p:sp>
      <p:grpSp>
        <p:nvGrpSpPr>
          <p:cNvPr id="58" name="Cross">
            <a:extLst>
              <a:ext uri="{FF2B5EF4-FFF2-40B4-BE49-F238E27FC236}">
                <a16:creationId xmlns:a16="http://schemas.microsoft.com/office/drawing/2014/main" id="{94D09F36-C387-49FA-9BEA-D0427CE84C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17877" y="4001584"/>
            <a:ext cx="118872" cy="118872"/>
            <a:chOff x="1175347" y="3733800"/>
            <a:chExt cx="118872" cy="118872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F4892719-E852-41F7-8526-E42BBE1EB1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34783" y="3733800"/>
              <a:ext cx="0" cy="118872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88EA6DD1-E3D2-4B98-85DC-1F975A09F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347" y="3793236"/>
              <a:ext cx="118872" cy="0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9" name="ZoneTexte 8">
            <a:extLst>
              <a:ext uri="{FF2B5EF4-FFF2-40B4-BE49-F238E27FC236}">
                <a16:creationId xmlns:a16="http://schemas.microsoft.com/office/drawing/2014/main" id="{CEDC9449-CCBD-4511-8691-353B1E1CE09C}"/>
              </a:ext>
            </a:extLst>
          </p:cNvPr>
          <p:cNvSpPr txBox="1"/>
          <p:nvPr/>
        </p:nvSpPr>
        <p:spPr>
          <a:xfrm>
            <a:off x="691973" y="4074346"/>
            <a:ext cx="6035523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B w="50800" h="38100" prst="riblet"/>
            </a:sp3d>
          </a:bodyPr>
          <a:lstStyle/>
          <a:p>
            <a:r>
              <a:rPr lang="en-GB" sz="1400" dirty="0">
                <a:gradFill flip="none" rotWithShape="1">
                  <a:gsLst>
                    <a:gs pos="15000">
                      <a:srgbClr val="00C900"/>
                    </a:gs>
                    <a:gs pos="100000">
                      <a:schemeClr val="accent1">
                        <a:lumMod val="95000"/>
                        <a:lumOff val="5000"/>
                      </a:schemeClr>
                    </a:gs>
                    <a:gs pos="100000">
                      <a:schemeClr val="bg1"/>
                    </a:gs>
                  </a:gsLst>
                  <a:path path="circle">
                    <a:fillToRect l="50000" t="130000" r="50000" b="-30000"/>
                  </a:path>
                  <a:tileRect/>
                </a:gradFill>
                <a:effectLst>
                  <a:glow rad="228600">
                    <a:schemeClr val="tx1">
                      <a:alpha val="41000"/>
                    </a:schemeClr>
                  </a:glow>
                </a:effectLst>
                <a:latin typeface="Manga Temple" panose="020B0603050302020204" pitchFamily="34" charset="0"/>
              </a:rPr>
              <a:t>Par</a:t>
            </a:r>
            <a:r>
              <a:rPr lang="en-GB" dirty="0">
                <a:gradFill flip="none" rotWithShape="1">
                  <a:gsLst>
                    <a:gs pos="15000">
                      <a:srgbClr val="00C900"/>
                    </a:gs>
                    <a:gs pos="100000">
                      <a:schemeClr val="accent1">
                        <a:lumMod val="95000"/>
                        <a:lumOff val="5000"/>
                      </a:schemeClr>
                    </a:gs>
                    <a:gs pos="100000">
                      <a:schemeClr val="bg1"/>
                    </a:gs>
                  </a:gsLst>
                  <a:path path="circle">
                    <a:fillToRect l="50000" t="130000" r="50000" b="-30000"/>
                  </a:path>
                  <a:tileRect/>
                </a:gradFill>
                <a:effectLst>
                  <a:glow rad="228600">
                    <a:schemeClr val="tx1">
                      <a:alpha val="41000"/>
                    </a:schemeClr>
                  </a:glow>
                </a:effectLst>
                <a:latin typeface="Manga Temple" panose="020B0603050302020204" pitchFamily="34" charset="0"/>
              </a:rPr>
              <a:t> Yann, Alexandre, Sofiane et Lakshan</a:t>
            </a:r>
            <a:endParaRPr lang="fr-FR" dirty="0">
              <a:gradFill flip="none" rotWithShape="1">
                <a:gsLst>
                  <a:gs pos="15000">
                    <a:srgbClr val="00C900"/>
                  </a:gs>
                  <a:gs pos="100000">
                    <a:schemeClr val="accent1">
                      <a:lumMod val="95000"/>
                      <a:lumOff val="5000"/>
                    </a:schemeClr>
                  </a:gs>
                  <a:gs pos="100000">
                    <a:schemeClr val="bg1"/>
                  </a:gs>
                </a:gsLst>
                <a:path path="circle">
                  <a:fillToRect l="50000" t="130000" r="50000" b="-30000"/>
                </a:path>
                <a:tileRect/>
              </a:gradFill>
              <a:effectLst>
                <a:glow rad="228600">
                  <a:schemeClr val="tx1">
                    <a:alpha val="41000"/>
                  </a:schemeClr>
                </a:glow>
              </a:effectLst>
              <a:latin typeface="Manga Temple" panose="020B0603050302020204" pitchFamily="34" charset="0"/>
            </a:endParaRP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3A8678F2-B3B0-49B6-AA9B-32865DEE4C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505" y="5600837"/>
            <a:ext cx="3044344" cy="1150292"/>
          </a:xfrm>
          <a:prstGeom prst="rect">
            <a:avLst/>
          </a:prstGeom>
          <a:effectLst>
            <a:glow rad="63500">
              <a:schemeClr val="bg1">
                <a:lumMod val="95000"/>
                <a:alpha val="40000"/>
              </a:schemeClr>
            </a:glow>
          </a:effectLst>
        </p:spPr>
      </p:pic>
      <p:pic>
        <p:nvPicPr>
          <p:cNvPr id="5" name="green screen air effect_3">
            <a:hlinkClick r:id="" action="ppaction://media"/>
            <a:extLst>
              <a:ext uri="{FF2B5EF4-FFF2-40B4-BE49-F238E27FC236}">
                <a16:creationId xmlns:a16="http://schemas.microsoft.com/office/drawing/2014/main" id="{B91D8168-536C-4A7A-A4E6-A4C09AC03A0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13887" y="-15226"/>
            <a:ext cx="12188952" cy="6856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517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3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81C52CAB-B36E-4AC4-AF2C-C719D106E2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815B31C7-EE04-4EB3-B45E-8F3F57A7F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Le </a:t>
            </a:r>
            <a:r>
              <a:rPr lang="en-GB" dirty="0" err="1"/>
              <a:t>bilan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0D486C8-4B50-4900-BCF0-CA0B3054DC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3267"/>
            <a:ext cx="10515600" cy="528218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000" dirty="0" err="1"/>
              <a:t>Difficultes</a:t>
            </a:r>
            <a:r>
              <a:rPr lang="en-GB" sz="2000" dirty="0"/>
              <a:t> </a:t>
            </a:r>
            <a:r>
              <a:rPr lang="en-GB" sz="2000" dirty="0" err="1"/>
              <a:t>rencontrees</a:t>
            </a:r>
            <a:r>
              <a:rPr lang="en-GB" sz="2000" dirty="0"/>
              <a:t> : </a:t>
            </a:r>
          </a:p>
          <a:p>
            <a:pPr marL="0" indent="0">
              <a:buNone/>
            </a:pPr>
            <a:endParaRPr lang="en-GB" sz="2000" dirty="0"/>
          </a:p>
          <a:p>
            <a:pPr marL="0" indent="0">
              <a:buNone/>
            </a:pPr>
            <a:r>
              <a:rPr lang="en-GB" sz="2000" dirty="0"/>
              <a:t>-</a:t>
            </a:r>
            <a:r>
              <a:rPr lang="en-GB" sz="2000" dirty="0" err="1"/>
              <a:t>trouver</a:t>
            </a:r>
            <a:r>
              <a:rPr lang="en-GB" sz="2000" dirty="0"/>
              <a:t> des images </a:t>
            </a:r>
            <a:r>
              <a:rPr lang="en-GB" sz="2000" dirty="0" err="1"/>
              <a:t>libres</a:t>
            </a:r>
            <a:r>
              <a:rPr lang="en-GB" sz="2000" dirty="0"/>
              <a:t> de droits</a:t>
            </a:r>
          </a:p>
          <a:p>
            <a:pPr marL="0" indent="0">
              <a:buNone/>
            </a:pPr>
            <a:r>
              <a:rPr lang="en-GB" sz="2000" dirty="0"/>
              <a:t>-Faire des reunions</a:t>
            </a:r>
          </a:p>
          <a:p>
            <a:pPr marL="0" indent="0">
              <a:buNone/>
            </a:pPr>
            <a:r>
              <a:rPr lang="en-GB" sz="2000" dirty="0"/>
              <a:t>-accumulation de </a:t>
            </a:r>
            <a:r>
              <a:rPr lang="en-GB" sz="2000" dirty="0" err="1"/>
              <a:t>projets</a:t>
            </a:r>
            <a:endParaRPr lang="en-GB" sz="2000" dirty="0"/>
          </a:p>
          <a:p>
            <a:pPr marL="0" indent="0">
              <a:buNone/>
            </a:pPr>
            <a:endParaRPr lang="en-GB" sz="2000" dirty="0"/>
          </a:p>
          <a:p>
            <a:pPr marL="0" indent="0">
              <a:buNone/>
            </a:pPr>
            <a:r>
              <a:rPr lang="en-GB" sz="2000" dirty="0"/>
              <a:t>Solutions </a:t>
            </a:r>
            <a:r>
              <a:rPr lang="en-GB" sz="2000" dirty="0" err="1"/>
              <a:t>trouvees</a:t>
            </a:r>
            <a:r>
              <a:rPr lang="en-GB" sz="2000" dirty="0"/>
              <a:t> :</a:t>
            </a:r>
          </a:p>
          <a:p>
            <a:pPr marL="0" indent="0">
              <a:buNone/>
            </a:pPr>
            <a:endParaRPr lang="en-GB" sz="2000" dirty="0"/>
          </a:p>
          <a:p>
            <a:pPr marL="0" indent="0">
              <a:buNone/>
            </a:pPr>
            <a:r>
              <a:rPr lang="en-GB" sz="2000" dirty="0"/>
              <a:t>-reunions a </a:t>
            </a:r>
            <a:r>
              <a:rPr lang="en-GB" sz="2000" dirty="0" err="1"/>
              <a:t>l’aide</a:t>
            </a:r>
            <a:r>
              <a:rPr lang="en-GB" sz="2000" dirty="0"/>
              <a:t> de </a:t>
            </a:r>
            <a:r>
              <a:rPr lang="en-GB" sz="2000" dirty="0" err="1"/>
              <a:t>l’outil</a:t>
            </a:r>
            <a:r>
              <a:rPr lang="en-GB" sz="2000" dirty="0"/>
              <a:t> discord</a:t>
            </a:r>
          </a:p>
          <a:p>
            <a:pPr marL="0" indent="0">
              <a:buNone/>
            </a:pPr>
            <a:r>
              <a:rPr lang="en-GB" sz="2000" dirty="0"/>
              <a:t>-</a:t>
            </a:r>
            <a:r>
              <a:rPr lang="en-GB" sz="2000" dirty="0" err="1"/>
              <a:t>entraide</a:t>
            </a:r>
            <a:r>
              <a:rPr lang="en-GB" sz="2000" dirty="0"/>
              <a:t> entre les </a:t>
            </a:r>
            <a:r>
              <a:rPr lang="en-GB" sz="2000" dirty="0" err="1"/>
              <a:t>membres</a:t>
            </a:r>
            <a:r>
              <a:rPr lang="en-GB" sz="2000" dirty="0"/>
              <a:t> de </a:t>
            </a:r>
            <a:r>
              <a:rPr lang="en-GB" sz="2000" dirty="0" err="1"/>
              <a:t>l’equipe</a:t>
            </a:r>
            <a:endParaRPr lang="en-GB" sz="2000" dirty="0"/>
          </a:p>
          <a:p>
            <a:pPr marL="0" indent="0">
              <a:buNone/>
            </a:pPr>
            <a:endParaRPr lang="en-GB" sz="2000" dirty="0"/>
          </a:p>
          <a:p>
            <a:pPr marL="0" indent="0">
              <a:buNone/>
            </a:pPr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37508454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ABCE5554-9448-4FCB-95F2-02AD549CAC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5A466ED4-7018-4DDE-8E0A-1C9914148D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Les </a:t>
            </a:r>
            <a:r>
              <a:rPr lang="en-GB" dirty="0" err="1"/>
              <a:t>avis</a:t>
            </a:r>
            <a:r>
              <a:rPr lang="en-GB" dirty="0"/>
              <a:t> </a:t>
            </a:r>
            <a:r>
              <a:rPr lang="en-GB" dirty="0" err="1"/>
              <a:t>personnels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A4723D3-D2AF-430D-900A-51B9F85D24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pPr marL="0" indent="0" algn="ctr">
              <a:buNone/>
            </a:pPr>
            <a:endParaRPr lang="en-GB" dirty="0"/>
          </a:p>
          <a:p>
            <a:pPr marL="0" indent="0" algn="ctr">
              <a:buNone/>
            </a:pPr>
            <a:endParaRPr lang="en-GB" dirty="0"/>
          </a:p>
          <a:p>
            <a:pPr marL="0" indent="0" algn="ctr">
              <a:buNone/>
            </a:pPr>
            <a:r>
              <a:rPr lang="en-GB" dirty="0"/>
              <a:t>-</a:t>
            </a:r>
            <a:r>
              <a:rPr lang="en-GB" dirty="0" err="1"/>
              <a:t>Fiertes</a:t>
            </a:r>
            <a:r>
              <a:rPr lang="en-GB" dirty="0"/>
              <a:t>?</a:t>
            </a:r>
          </a:p>
          <a:p>
            <a:pPr marL="0" indent="0" algn="ctr">
              <a:buNone/>
            </a:pPr>
            <a:r>
              <a:rPr lang="en-GB" dirty="0"/>
              <a:t>-regrets ?</a:t>
            </a:r>
          </a:p>
          <a:p>
            <a:pPr marL="0" indent="0" algn="ctr">
              <a:buNone/>
            </a:pPr>
            <a:r>
              <a:rPr lang="en-GB" dirty="0"/>
              <a:t>-Faiblesses ?</a:t>
            </a:r>
          </a:p>
          <a:p>
            <a:pPr marL="0" indent="0" algn="ctr">
              <a:buNone/>
            </a:pPr>
            <a:r>
              <a:rPr lang="en-GB" dirty="0"/>
              <a:t>-ameliorations </a:t>
            </a:r>
            <a:r>
              <a:rPr lang="en-GB" dirty="0" err="1"/>
              <a:t>possibles</a:t>
            </a:r>
            <a:r>
              <a:rPr lang="en-GB" dirty="0"/>
              <a:t> ?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516633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:a16="http://schemas.microsoft.com/office/drawing/2014/main" id="{9645EB12-3B9E-4D29-A728-86153C1893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CD7A78E6-D415-4093-9AB2-3239E0264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Presentation</a:t>
            </a:r>
            <a:r>
              <a:rPr lang="fr-FR" dirty="0"/>
              <a:t> de l’</a:t>
            </a:r>
            <a:r>
              <a:rPr lang="fr-FR" dirty="0" err="1"/>
              <a:t>equipe</a:t>
            </a:r>
            <a:endParaRPr lang="fr-FR" dirty="0"/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86F0547C-B109-4400-961C-FFF28ABC5F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38698" y="2321076"/>
            <a:ext cx="1140051" cy="11461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D74D1167-E844-42BE-9C35-4E14C7D570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6730" y="4028300"/>
            <a:ext cx="1140051" cy="11461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01B43AB1-231A-407C-9772-919CC5ECB9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1381" y="4051762"/>
            <a:ext cx="1140051" cy="11461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8B413EFA-D418-46AB-8FF0-367C9834E2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6738" y="2322708"/>
            <a:ext cx="1140051" cy="11461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0E935642-1B23-4A69-BA03-6BFF95B38031}"/>
              </a:ext>
            </a:extLst>
          </p:cNvPr>
          <p:cNvSpPr txBox="1"/>
          <p:nvPr/>
        </p:nvSpPr>
        <p:spPr>
          <a:xfrm>
            <a:off x="2312838" y="2617150"/>
            <a:ext cx="302237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u="sng" dirty="0">
                <a:latin typeface="Manga Temple" panose="020B0603050302020204" pitchFamily="34" charset="0"/>
              </a:rPr>
              <a:t>Sofiane Oulad </a:t>
            </a:r>
            <a:r>
              <a:rPr lang="fr-FR" sz="1600" b="1" u="sng" dirty="0" err="1">
                <a:latin typeface="Manga Temple" panose="020B0603050302020204" pitchFamily="34" charset="0"/>
              </a:rPr>
              <a:t>Itto</a:t>
            </a:r>
            <a:endParaRPr lang="fr-FR" sz="1600" b="1" u="sng" dirty="0">
              <a:latin typeface="Manga Temple" panose="020B0603050302020204" pitchFamily="34" charset="0"/>
            </a:endParaRPr>
          </a:p>
          <a:p>
            <a:pPr algn="ctr"/>
            <a:r>
              <a:rPr lang="fr-FR" sz="1400" dirty="0">
                <a:latin typeface="Manga Temple" panose="020B0603050302020204" pitchFamily="34" charset="0"/>
              </a:rPr>
              <a:t>r</a:t>
            </a:r>
            <a:r>
              <a:rPr lang="en-001" sz="1400" dirty="0">
                <a:latin typeface="Manga Temple" panose="020B0603050302020204" pitchFamily="34" charset="0"/>
              </a:rPr>
              <a:t>e</a:t>
            </a:r>
            <a:r>
              <a:rPr lang="fr-FR" sz="1400" dirty="0" err="1">
                <a:latin typeface="Manga Temple" panose="020B0603050302020204" pitchFamily="34" charset="0"/>
              </a:rPr>
              <a:t>dacteur</a:t>
            </a:r>
            <a:r>
              <a:rPr lang="fr-FR" sz="1400" dirty="0">
                <a:latin typeface="Manga Temple" panose="020B0603050302020204" pitchFamily="34" charset="0"/>
              </a:rPr>
              <a:t> en chef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D92E5FEF-AE11-421C-ABFE-AE75BF501F85}"/>
              </a:ext>
            </a:extLst>
          </p:cNvPr>
          <p:cNvSpPr txBox="1"/>
          <p:nvPr/>
        </p:nvSpPr>
        <p:spPr>
          <a:xfrm>
            <a:off x="6961381" y="2617150"/>
            <a:ext cx="277896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u="sng" dirty="0">
                <a:latin typeface="Manga Temple" panose="020B0603050302020204" pitchFamily="34" charset="0"/>
              </a:rPr>
              <a:t>Yann </a:t>
            </a:r>
            <a:r>
              <a:rPr lang="fr-FR" sz="1600" b="1" u="sng" dirty="0" err="1">
                <a:latin typeface="Manga Temple" panose="020B0603050302020204" pitchFamily="34" charset="0"/>
              </a:rPr>
              <a:t>Tauron</a:t>
            </a:r>
            <a:endParaRPr lang="fr-FR" sz="1600" b="1" u="sng" dirty="0">
              <a:latin typeface="Manga Temple" panose="020B0603050302020204" pitchFamily="34" charset="0"/>
            </a:endParaRPr>
          </a:p>
          <a:p>
            <a:r>
              <a:rPr lang="fr-FR" sz="1400" dirty="0">
                <a:latin typeface="Manga Temple" panose="020B0603050302020204" pitchFamily="34" charset="0"/>
              </a:rPr>
              <a:t>coordinateur </a:t>
            </a:r>
            <a:r>
              <a:rPr lang="en-001" sz="1400" dirty="0">
                <a:latin typeface="Manga Temple" panose="020B0603050302020204" pitchFamily="34" charset="0"/>
              </a:rPr>
              <a:t>de </a:t>
            </a:r>
            <a:r>
              <a:rPr lang="fr-FR" sz="1400" dirty="0">
                <a:latin typeface="Manga Temple" panose="020B0603050302020204" pitchFamily="34" charset="0"/>
              </a:rPr>
              <a:t>projet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A0E3AD0D-2869-429C-A620-6C08ED277819}"/>
              </a:ext>
            </a:extLst>
          </p:cNvPr>
          <p:cNvSpPr txBox="1"/>
          <p:nvPr/>
        </p:nvSpPr>
        <p:spPr>
          <a:xfrm>
            <a:off x="4156701" y="4347837"/>
            <a:ext cx="242790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u="sng" dirty="0">
                <a:latin typeface="Manga Temple" panose="020B0603050302020204" pitchFamily="34" charset="0"/>
              </a:rPr>
              <a:t>Alexandre </a:t>
            </a:r>
            <a:r>
              <a:rPr lang="fr-FR" sz="1600" b="1" u="sng" dirty="0" err="1">
                <a:latin typeface="Manga Temple" panose="020B0603050302020204" pitchFamily="34" charset="0"/>
              </a:rPr>
              <a:t>Ye</a:t>
            </a:r>
            <a:endParaRPr lang="fr-FR" sz="1600" b="1" u="sng" dirty="0">
              <a:latin typeface="Manga Temple" panose="020B0603050302020204" pitchFamily="34" charset="0"/>
            </a:endParaRPr>
          </a:p>
          <a:p>
            <a:r>
              <a:rPr lang="fr-FR" sz="1400" dirty="0">
                <a:latin typeface="Manga Temple" panose="020B0603050302020204" pitchFamily="34" charset="0"/>
              </a:rPr>
              <a:t>Programmeur du site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84CA1AF9-284F-452A-A060-85EC2E06DEFE}"/>
              </a:ext>
            </a:extLst>
          </p:cNvPr>
          <p:cNvSpPr txBox="1"/>
          <p:nvPr/>
        </p:nvSpPr>
        <p:spPr>
          <a:xfrm>
            <a:off x="8293830" y="4347836"/>
            <a:ext cx="329609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u="sng" dirty="0">
                <a:latin typeface="Manga Temple" panose="020B0603050302020204" pitchFamily="34" charset="0"/>
              </a:rPr>
              <a:t>Lakshan Dissanayake</a:t>
            </a:r>
          </a:p>
          <a:p>
            <a:r>
              <a:rPr lang="fr-FR" sz="1400" dirty="0">
                <a:latin typeface="Manga Temple" panose="020B0603050302020204" pitchFamily="34" charset="0"/>
              </a:rPr>
              <a:t>coordinateur de soutenance</a:t>
            </a:r>
          </a:p>
        </p:txBody>
      </p:sp>
    </p:spTree>
    <p:extLst>
      <p:ext uri="{BB962C8B-B14F-4D97-AF65-F5344CB8AC3E}">
        <p14:creationId xmlns:p14="http://schemas.microsoft.com/office/powerpoint/2010/main" val="19401382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551B3624-C887-4D8E-876C-202F3884F6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11431D56-ADDA-4FEE-ABCD-FE82F78DE4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 Pr</a:t>
            </a:r>
            <a:r>
              <a:rPr lang="en-001" dirty="0"/>
              <a:t>e</a:t>
            </a:r>
            <a:r>
              <a:rPr lang="fr-FR" dirty="0" err="1"/>
              <a:t>sentation</a:t>
            </a:r>
            <a:r>
              <a:rPr lang="fr-FR" dirty="0"/>
              <a:t> du projet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94E90D8-D4D6-4EB9-9E79-1F7C37DBF2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-realisation d’un site </a:t>
            </a:r>
            <a:r>
              <a:rPr lang="en-GB" dirty="0" err="1"/>
              <a:t>culturel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-site a faire </a:t>
            </a:r>
            <a:r>
              <a:rPr lang="en-GB" dirty="0" err="1"/>
              <a:t>en</a:t>
            </a:r>
            <a:r>
              <a:rPr lang="en-GB" dirty="0"/>
              <a:t> html et </a:t>
            </a:r>
            <a:r>
              <a:rPr lang="en-GB" dirty="0" err="1"/>
              <a:t>css</a:t>
            </a:r>
            <a:r>
              <a:rPr lang="en-GB" dirty="0"/>
              <a:t> </a:t>
            </a:r>
          </a:p>
          <a:p>
            <a:pPr marL="0" indent="0">
              <a:buNone/>
            </a:pPr>
            <a:r>
              <a:rPr lang="en-GB" dirty="0"/>
              <a:t>-</a:t>
            </a:r>
            <a:r>
              <a:rPr lang="en-GB" dirty="0" err="1"/>
              <a:t>choix</a:t>
            </a:r>
            <a:r>
              <a:rPr lang="en-GB" dirty="0"/>
              <a:t> du theme libre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1026" name="Picture 2" descr="Gon Freecss | Wiki | Hunter X Hunter {vf} Amino">
            <a:extLst>
              <a:ext uri="{FF2B5EF4-FFF2-40B4-BE49-F238E27FC236}">
                <a16:creationId xmlns:a16="http://schemas.microsoft.com/office/drawing/2014/main" id="{E1C35CD0-0886-4908-887E-01DD7B64F9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6800" y="1910233"/>
            <a:ext cx="3981450" cy="3981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77542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CCD481C0-5544-4BA2-9788-9DABE36E62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3713E911-D8CB-40F8-BCEA-85EBD2AE02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la charte </a:t>
            </a:r>
            <a:r>
              <a:rPr lang="en-001" dirty="0"/>
              <a:t>e</a:t>
            </a:r>
            <a:r>
              <a:rPr lang="fr-FR" dirty="0" err="1"/>
              <a:t>ditoriale</a:t>
            </a:r>
            <a:endParaRPr lang="fr-FR" dirty="0"/>
          </a:p>
        </p:txBody>
      </p: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F70BEDA3-C636-4661-A856-E3639DEB34BD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2800" kern="1200">
                <a:solidFill>
                  <a:schemeClr val="tx2"/>
                </a:solidFill>
                <a:latin typeface="Manga Temple" panose="020B06030503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2400" kern="1200">
                <a:solidFill>
                  <a:schemeClr val="tx2"/>
                </a:solidFill>
                <a:latin typeface="Manga Temple" panose="020B06030503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2000" kern="1200">
                <a:solidFill>
                  <a:schemeClr val="tx2"/>
                </a:solidFill>
                <a:latin typeface="Manga Temple" panose="020B06030503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1800" kern="1200">
                <a:solidFill>
                  <a:schemeClr val="tx2"/>
                </a:solidFill>
                <a:latin typeface="Manga Temple" panose="020B06030503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1800" kern="1200">
                <a:solidFill>
                  <a:schemeClr val="tx2"/>
                </a:solidFill>
                <a:latin typeface="Manga Temple" panose="020B06030503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venir Next LT Pro" panose="020B0504020202020204" pitchFamily="34" charset="0"/>
              <a:buNone/>
            </a:pPr>
            <a:endParaRPr lang="en-GB" dirty="0"/>
          </a:p>
          <a:p>
            <a:pPr marL="0" indent="0">
              <a:buFont typeface="Avenir Next LT Pro" panose="020B0504020202020204" pitchFamily="34" charset="0"/>
              <a:buNone/>
            </a:pPr>
            <a:endParaRPr lang="fr-FR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A1244FA0-1F05-44E9-8151-56C6D40C6CF3}"/>
              </a:ext>
            </a:extLst>
          </p:cNvPr>
          <p:cNvSpPr txBox="1"/>
          <p:nvPr/>
        </p:nvSpPr>
        <p:spPr>
          <a:xfrm>
            <a:off x="1177399" y="1825625"/>
            <a:ext cx="8285410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tx2"/>
                </a:solidFill>
                <a:latin typeface="Manga Temple" panose="020B0603050302020204" pitchFamily="34" charset="0"/>
              </a:rPr>
              <a:t>Theme </a:t>
            </a:r>
            <a:r>
              <a:rPr lang="en-GB" dirty="0" err="1">
                <a:solidFill>
                  <a:schemeClr val="tx2"/>
                </a:solidFill>
                <a:latin typeface="Manga Temple" panose="020B0603050302020204" pitchFamily="34" charset="0"/>
              </a:rPr>
              <a:t>choisi</a:t>
            </a:r>
            <a:r>
              <a:rPr lang="en-GB" dirty="0">
                <a:solidFill>
                  <a:schemeClr val="tx2"/>
                </a:solidFill>
                <a:latin typeface="Manga Temple" panose="020B0603050302020204" pitchFamily="34" charset="0"/>
              </a:rPr>
              <a:t> : hunter x hunter, animation </a:t>
            </a:r>
            <a:r>
              <a:rPr lang="en-GB" dirty="0" err="1">
                <a:solidFill>
                  <a:schemeClr val="tx2"/>
                </a:solidFill>
                <a:latin typeface="Manga Temple" panose="020B0603050302020204" pitchFamily="34" charset="0"/>
              </a:rPr>
              <a:t>japonaise</a:t>
            </a:r>
            <a:endParaRPr lang="en-GB" dirty="0">
              <a:solidFill>
                <a:schemeClr val="tx2"/>
              </a:solidFill>
              <a:latin typeface="Manga Temple" panose="020B0603050302020204" pitchFamily="34" charset="0"/>
            </a:endParaRPr>
          </a:p>
          <a:p>
            <a:endParaRPr lang="en-GB" dirty="0">
              <a:solidFill>
                <a:schemeClr val="tx2"/>
              </a:solidFill>
              <a:latin typeface="Manga Temple" panose="020B0603050302020204" pitchFamily="34" charset="0"/>
            </a:endParaRPr>
          </a:p>
          <a:p>
            <a:r>
              <a:rPr lang="en-GB" dirty="0">
                <a:solidFill>
                  <a:schemeClr val="tx2"/>
                </a:solidFill>
                <a:latin typeface="Manga Temple" panose="020B0603050302020204" pitchFamily="34" charset="0"/>
              </a:rPr>
              <a:t>Public </a:t>
            </a:r>
            <a:r>
              <a:rPr lang="en-GB" dirty="0" err="1">
                <a:solidFill>
                  <a:schemeClr val="tx2"/>
                </a:solidFill>
                <a:latin typeface="Manga Temple" panose="020B0603050302020204" pitchFamily="34" charset="0"/>
              </a:rPr>
              <a:t>cible</a:t>
            </a:r>
            <a:r>
              <a:rPr lang="en-GB" dirty="0">
                <a:solidFill>
                  <a:schemeClr val="tx2"/>
                </a:solidFill>
                <a:latin typeface="Manga Temple" panose="020B0603050302020204" pitchFamily="34" charset="0"/>
              </a:rPr>
              <a:t>: </a:t>
            </a:r>
            <a:r>
              <a:rPr lang="en-GB" dirty="0" err="1">
                <a:solidFill>
                  <a:schemeClr val="tx2"/>
                </a:solidFill>
                <a:latin typeface="Manga Temple" panose="020B0603050302020204" pitchFamily="34" charset="0"/>
              </a:rPr>
              <a:t>personnes</a:t>
            </a:r>
            <a:r>
              <a:rPr lang="en-GB" dirty="0">
                <a:solidFill>
                  <a:schemeClr val="tx2"/>
                </a:solidFill>
                <a:latin typeface="Manga Temple" panose="020B0603050302020204" pitchFamily="34" charset="0"/>
              </a:rPr>
              <a:t> </a:t>
            </a:r>
            <a:r>
              <a:rPr lang="en-GB" dirty="0" err="1">
                <a:solidFill>
                  <a:schemeClr val="tx2"/>
                </a:solidFill>
                <a:latin typeface="Manga Temple" panose="020B0603050302020204" pitchFamily="34" charset="0"/>
              </a:rPr>
              <a:t>n’ayant</a:t>
            </a:r>
            <a:r>
              <a:rPr lang="en-GB" dirty="0">
                <a:solidFill>
                  <a:schemeClr val="tx2"/>
                </a:solidFill>
                <a:latin typeface="Manga Temple" panose="020B0603050302020204" pitchFamily="34" charset="0"/>
              </a:rPr>
              <a:t> jamais vu Hunter x Hunter</a:t>
            </a:r>
          </a:p>
          <a:p>
            <a:r>
              <a:rPr lang="en-GB" dirty="0" err="1">
                <a:solidFill>
                  <a:schemeClr val="tx2"/>
                </a:solidFill>
                <a:latin typeface="Manga Temple" panose="020B0603050302020204" pitchFamily="34" charset="0"/>
              </a:rPr>
              <a:t>Ou</a:t>
            </a:r>
            <a:r>
              <a:rPr lang="en-GB" dirty="0">
                <a:solidFill>
                  <a:schemeClr val="tx2"/>
                </a:solidFill>
                <a:latin typeface="Manga Temple" panose="020B0603050302020204" pitchFamily="34" charset="0"/>
              </a:rPr>
              <a:t> </a:t>
            </a:r>
            <a:r>
              <a:rPr lang="en-GB" dirty="0" err="1">
                <a:solidFill>
                  <a:schemeClr val="tx2"/>
                </a:solidFill>
                <a:latin typeface="Manga Temple" panose="020B0603050302020204" pitchFamily="34" charset="0"/>
              </a:rPr>
              <a:t>d’animes</a:t>
            </a:r>
            <a:r>
              <a:rPr lang="en-GB" dirty="0">
                <a:solidFill>
                  <a:schemeClr val="tx2"/>
                </a:solidFill>
                <a:latin typeface="Manga Temple" panose="020B0603050302020204" pitchFamily="34" charset="0"/>
              </a:rPr>
              <a:t> </a:t>
            </a:r>
            <a:r>
              <a:rPr lang="en-GB" dirty="0" err="1">
                <a:solidFill>
                  <a:schemeClr val="tx2"/>
                </a:solidFill>
                <a:latin typeface="Manga Temple" panose="020B0603050302020204" pitchFamily="34" charset="0"/>
              </a:rPr>
              <a:t>en</a:t>
            </a:r>
            <a:r>
              <a:rPr lang="en-GB" dirty="0">
                <a:solidFill>
                  <a:schemeClr val="tx2"/>
                </a:solidFill>
                <a:latin typeface="Manga Temple" panose="020B0603050302020204" pitchFamily="34" charset="0"/>
              </a:rPr>
              <a:t> general</a:t>
            </a:r>
          </a:p>
          <a:p>
            <a:endParaRPr lang="en-GB" dirty="0">
              <a:solidFill>
                <a:schemeClr val="tx2"/>
              </a:solidFill>
              <a:latin typeface="Manga Temple" panose="020B0603050302020204" pitchFamily="34" charset="0"/>
            </a:endParaRPr>
          </a:p>
          <a:p>
            <a:r>
              <a:rPr lang="en-GB" dirty="0" err="1">
                <a:solidFill>
                  <a:schemeClr val="tx2"/>
                </a:solidFill>
                <a:latin typeface="Manga Temple" panose="020B0603050302020204" pitchFamily="34" charset="0"/>
              </a:rPr>
              <a:t>Contenu</a:t>
            </a:r>
            <a:r>
              <a:rPr lang="en-GB" dirty="0">
                <a:solidFill>
                  <a:schemeClr val="tx2"/>
                </a:solidFill>
                <a:latin typeface="Manga Temple" panose="020B0603050302020204" pitchFamily="34" charset="0"/>
              </a:rPr>
              <a:t> </a:t>
            </a:r>
            <a:r>
              <a:rPr lang="en-GB" dirty="0" err="1">
                <a:solidFill>
                  <a:schemeClr val="tx2"/>
                </a:solidFill>
                <a:latin typeface="Manga Temple" panose="020B0603050302020204" pitchFamily="34" charset="0"/>
              </a:rPr>
              <a:t>redige</a:t>
            </a:r>
            <a:r>
              <a:rPr lang="en-GB" dirty="0">
                <a:solidFill>
                  <a:schemeClr val="tx2"/>
                </a:solidFill>
                <a:latin typeface="Manga Temple" panose="020B0603050302020204" pitchFamily="34" charset="0"/>
              </a:rPr>
              <a:t> </a:t>
            </a:r>
            <a:r>
              <a:rPr lang="en-GB" dirty="0" err="1">
                <a:solidFill>
                  <a:schemeClr val="tx2"/>
                </a:solidFill>
                <a:latin typeface="Manga Temple" panose="020B0603050302020204" pitchFamily="34" charset="0"/>
              </a:rPr>
              <a:t>originalement</a:t>
            </a:r>
            <a:r>
              <a:rPr lang="en-GB" dirty="0">
                <a:solidFill>
                  <a:schemeClr val="tx2"/>
                </a:solidFill>
                <a:latin typeface="Manga Temple" panose="020B0603050302020204" pitchFamily="34" charset="0"/>
              </a:rPr>
              <a:t>, </a:t>
            </a:r>
            <a:r>
              <a:rPr lang="en-GB" dirty="0" err="1">
                <a:solidFill>
                  <a:schemeClr val="tx2"/>
                </a:solidFill>
                <a:latin typeface="Manga Temple" panose="020B0603050302020204" pitchFamily="34" charset="0"/>
              </a:rPr>
              <a:t>mais</a:t>
            </a:r>
            <a:r>
              <a:rPr lang="en-GB" dirty="0">
                <a:solidFill>
                  <a:schemeClr val="tx2"/>
                </a:solidFill>
                <a:latin typeface="Manga Temple" panose="020B0603050302020204" pitchFamily="34" charset="0"/>
              </a:rPr>
              <a:t> </a:t>
            </a:r>
            <a:r>
              <a:rPr lang="en-GB" dirty="0" err="1">
                <a:solidFill>
                  <a:schemeClr val="tx2"/>
                </a:solidFill>
                <a:latin typeface="Manga Temple" panose="020B0603050302020204" pitchFamily="34" charset="0"/>
              </a:rPr>
              <a:t>egalement</a:t>
            </a:r>
            <a:r>
              <a:rPr lang="en-GB" dirty="0">
                <a:solidFill>
                  <a:schemeClr val="tx2"/>
                </a:solidFill>
                <a:latin typeface="Manga Temple" panose="020B0603050302020204" pitchFamily="34" charset="0"/>
              </a:rPr>
              <a:t> a </a:t>
            </a:r>
            <a:r>
              <a:rPr lang="en-GB" dirty="0" err="1">
                <a:solidFill>
                  <a:schemeClr val="tx2"/>
                </a:solidFill>
                <a:latin typeface="Manga Temple" panose="020B0603050302020204" pitchFamily="34" charset="0"/>
              </a:rPr>
              <a:t>partir</a:t>
            </a:r>
            <a:r>
              <a:rPr lang="en-GB" dirty="0">
                <a:solidFill>
                  <a:schemeClr val="tx2"/>
                </a:solidFill>
                <a:latin typeface="Manga Temple" panose="020B0603050302020204" pitchFamily="34" charset="0"/>
              </a:rPr>
              <a:t> de </a:t>
            </a:r>
          </a:p>
          <a:p>
            <a:r>
              <a:rPr lang="en-GB" dirty="0" err="1">
                <a:solidFill>
                  <a:schemeClr val="tx2"/>
                </a:solidFill>
                <a:latin typeface="Manga Temple" panose="020B0603050302020204" pitchFamily="34" charset="0"/>
              </a:rPr>
              <a:t>Recherches</a:t>
            </a:r>
            <a:r>
              <a:rPr lang="en-GB" dirty="0">
                <a:solidFill>
                  <a:schemeClr val="tx2"/>
                </a:solidFill>
                <a:latin typeface="Manga Temple" panose="020B0603050302020204" pitchFamily="34" charset="0"/>
              </a:rPr>
              <a:t> </a:t>
            </a:r>
            <a:r>
              <a:rPr lang="en-GB" dirty="0" err="1">
                <a:solidFill>
                  <a:schemeClr val="tx2"/>
                </a:solidFill>
                <a:latin typeface="Manga Temple" panose="020B0603050302020204" pitchFamily="34" charset="0"/>
              </a:rPr>
              <a:t>documentaires</a:t>
            </a:r>
            <a:r>
              <a:rPr lang="en-GB" dirty="0">
                <a:solidFill>
                  <a:schemeClr val="tx2"/>
                </a:solidFill>
                <a:latin typeface="Manga Temple" panose="020B0603050302020204" pitchFamily="34" charset="0"/>
              </a:rPr>
              <a:t> sur les wiki</a:t>
            </a:r>
          </a:p>
          <a:p>
            <a:endParaRPr lang="fr-FR" dirty="0"/>
          </a:p>
        </p:txBody>
      </p:sp>
      <p:pic>
        <p:nvPicPr>
          <p:cNvPr id="8" name="Image 7" descr="Une image contenant texte&#10;&#10;Description générée automatiquement">
            <a:extLst>
              <a:ext uri="{FF2B5EF4-FFF2-40B4-BE49-F238E27FC236}">
                <a16:creationId xmlns:a16="http://schemas.microsoft.com/office/drawing/2014/main" id="{64FDBEE5-03FA-4EB0-966E-3470263A40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9191" y="4001294"/>
            <a:ext cx="6243961" cy="2780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4609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74268FEE-C0A1-40C6-B07E-8C3A87646B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CA23036C-99FE-486A-B0DF-B7EDA882A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dirty="0"/>
              <a:t>la charte graphique 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E0A8983-4E5A-4161-AE52-D0B1527EA7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5140854"/>
            <a:ext cx="11125200" cy="135202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7FA0FC1-DFC8-45E4-B407-DB24A5BB6E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399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-police : Cabin et bree serif</a:t>
            </a:r>
          </a:p>
          <a:p>
            <a:pPr marL="0" indent="0">
              <a:buNone/>
            </a:pPr>
            <a:r>
              <a:rPr lang="en-GB" dirty="0"/>
              <a:t>-couleurs : vert (</a:t>
            </a:r>
            <a:r>
              <a:rPr lang="en-GB" dirty="0" err="1"/>
              <a:t>rappelle</a:t>
            </a:r>
            <a:r>
              <a:rPr lang="en-GB" dirty="0"/>
              <a:t> </a:t>
            </a:r>
            <a:r>
              <a:rPr lang="en-GB" dirty="0" err="1"/>
              <a:t>l’origine</a:t>
            </a:r>
            <a:r>
              <a:rPr lang="en-GB" dirty="0"/>
              <a:t> du personage principal) / blanc et noir (</a:t>
            </a:r>
            <a:r>
              <a:rPr lang="en-GB" dirty="0" err="1"/>
              <a:t>lisibilite</a:t>
            </a:r>
            <a:r>
              <a:rPr lang="en-GB" dirty="0"/>
              <a:t> pour le </a:t>
            </a:r>
            <a:r>
              <a:rPr lang="en-GB" dirty="0" err="1"/>
              <a:t>lecteur</a:t>
            </a:r>
            <a:r>
              <a:rPr lang="en-GB" dirty="0"/>
              <a:t>)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42D4B280-AE7A-41AE-B4E2-8DD71950FD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9825" y="4109694"/>
            <a:ext cx="5438775" cy="818620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D804A749-DA04-4D9C-9007-57A9F6EECF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4115594"/>
            <a:ext cx="5238750" cy="812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1577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6988CD9F-5D1B-4201-9544-BF4D59D16E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01F69295-2F1D-45CA-9DF4-6251BD830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L’Ergonomie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AE34BC6-86E1-457E-B669-CC12FBC003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pPr marL="0" indent="0" algn="ctr">
              <a:buNone/>
            </a:pPr>
            <a:r>
              <a:rPr lang="en-GB" dirty="0"/>
              <a:t>arborescence du site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1BB0AEB0-740E-41AB-B2F5-FCBB588C86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4915" y="2335894"/>
            <a:ext cx="7542169" cy="415698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62866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>
            <a:extLst>
              <a:ext uri="{FF2B5EF4-FFF2-40B4-BE49-F238E27FC236}">
                <a16:creationId xmlns:a16="http://schemas.microsoft.com/office/drawing/2014/main" id="{A1A94B92-F9AB-41FD-AF3B-56595048B5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BEFAF820-3817-4A4F-B13E-73F2CC449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Technique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30C581D-8CF2-4E3C-A444-C1EB789D0B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-page realis</a:t>
            </a:r>
            <a:r>
              <a:rPr lang="en-001" dirty="0"/>
              <a:t>e</a:t>
            </a:r>
            <a:r>
              <a:rPr lang="en-GB" dirty="0"/>
              <a:t>e et </a:t>
            </a:r>
            <a:r>
              <a:rPr lang="en-GB" dirty="0" err="1"/>
              <a:t>validee</a:t>
            </a:r>
            <a:r>
              <a:rPr lang="en-GB" dirty="0"/>
              <a:t> </a:t>
            </a:r>
            <a:r>
              <a:rPr lang="en-GB" dirty="0" err="1"/>
              <a:t>en</a:t>
            </a:r>
            <a:r>
              <a:rPr lang="en-GB" dirty="0"/>
              <a:t> html 5 et </a:t>
            </a:r>
            <a:r>
              <a:rPr lang="en-GB" dirty="0" err="1"/>
              <a:t>css</a:t>
            </a:r>
            <a:r>
              <a:rPr lang="en-001" dirty="0"/>
              <a:t> 3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-utilisation d</a:t>
            </a:r>
            <a:r>
              <a:rPr lang="en-001" dirty="0"/>
              <a:t>e</a:t>
            </a:r>
            <a:r>
              <a:rPr lang="en-GB" dirty="0"/>
              <a:t> bootstrap</a:t>
            </a:r>
          </a:p>
          <a:p>
            <a:pPr marL="0" indent="0">
              <a:buNone/>
            </a:pPr>
            <a:r>
              <a:rPr lang="en-GB" dirty="0"/>
              <a:t>-site “responsive web”</a:t>
            </a:r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1429432B-FBC2-4F1E-8C70-7EB1F36102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0622" y="3511807"/>
            <a:ext cx="3190875" cy="319087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CCFB0C81-0370-4A0A-BA9C-CA5AA3F4A2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820" y="3901281"/>
            <a:ext cx="2857500" cy="2857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8A879596-53BD-41AE-946D-AEDA113350E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4263" y="4912905"/>
            <a:ext cx="4538662" cy="10697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87913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>
            <a:extLst>
              <a:ext uri="{FF2B5EF4-FFF2-40B4-BE49-F238E27FC236}">
                <a16:creationId xmlns:a16="http://schemas.microsoft.com/office/drawing/2014/main" id="{515DA730-1714-4503-9CF3-6E76452730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15F5184A-3DD6-4EF4-A09D-B6DF40011A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31014"/>
          </a:xfrm>
        </p:spPr>
        <p:txBody>
          <a:bodyPr>
            <a:normAutofit/>
          </a:bodyPr>
          <a:lstStyle/>
          <a:p>
            <a:pPr algn="ctr"/>
            <a:r>
              <a:rPr lang="fr-FR" dirty="0"/>
              <a:t>Sources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E7DD609-6649-4BE5-AC54-C3B860B5E4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7430"/>
            <a:ext cx="10515600" cy="4699533"/>
          </a:xfrm>
        </p:spPr>
        <p:txBody>
          <a:bodyPr/>
          <a:lstStyle/>
          <a:p>
            <a:pPr marL="0" indent="0">
              <a:buNone/>
            </a:pPr>
            <a:r>
              <a:rPr lang="en-GB" sz="2400" dirty="0"/>
              <a:t>-images libre de droits </a:t>
            </a:r>
            <a:r>
              <a:rPr lang="en-GB" sz="2400" dirty="0" err="1"/>
              <a:t>trouvees</a:t>
            </a:r>
            <a:r>
              <a:rPr lang="en-GB" sz="2400" dirty="0"/>
              <a:t> sur </a:t>
            </a:r>
            <a:r>
              <a:rPr lang="en-GB" sz="2400" dirty="0" err="1"/>
              <a:t>mepixel</a:t>
            </a:r>
            <a:r>
              <a:rPr lang="en-GB" sz="2400" dirty="0"/>
              <a:t>, </a:t>
            </a:r>
            <a:r>
              <a:rPr lang="en-GB" sz="2400" dirty="0" err="1"/>
              <a:t>pixabay</a:t>
            </a:r>
            <a:r>
              <a:rPr lang="en-GB" sz="2400" dirty="0"/>
              <a:t> et google images </a:t>
            </a:r>
          </a:p>
          <a:p>
            <a:pPr marL="0" indent="0">
              <a:buNone/>
            </a:pPr>
            <a:r>
              <a:rPr lang="en-GB" sz="2400" dirty="0"/>
              <a:t>-Fandom hunter x hunter et Wikipedia</a:t>
            </a:r>
          </a:p>
          <a:p>
            <a:pPr marL="0" indent="0">
              <a:buNone/>
            </a:pPr>
            <a:r>
              <a:rPr lang="en-GB" sz="2400" dirty="0"/>
              <a:t>-video </a:t>
            </a:r>
            <a:r>
              <a:rPr lang="en-GB" sz="2400" dirty="0" err="1"/>
              <a:t>trouvee</a:t>
            </a:r>
            <a:r>
              <a:rPr lang="en-GB" sz="2400" dirty="0"/>
              <a:t> sur </a:t>
            </a:r>
            <a:r>
              <a:rPr lang="en-GB" sz="2400" dirty="0" err="1"/>
              <a:t>youtube</a:t>
            </a:r>
            <a:endParaRPr lang="en-GB" sz="2400" dirty="0"/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5" name="Image 4" descr="Une image contenant texte, clipart&#10;&#10;Description générée automatiquement">
            <a:extLst>
              <a:ext uri="{FF2B5EF4-FFF2-40B4-BE49-F238E27FC236}">
                <a16:creationId xmlns:a16="http://schemas.microsoft.com/office/drawing/2014/main" id="{51A1BB40-FFB5-4298-82D8-4B6E493C0E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6926" y="4292875"/>
            <a:ext cx="3808609" cy="15716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Image 6" descr="Une image contenant texte&#10;&#10;Description générée automatiquement">
            <a:extLst>
              <a:ext uri="{FF2B5EF4-FFF2-40B4-BE49-F238E27FC236}">
                <a16:creationId xmlns:a16="http://schemas.microsoft.com/office/drawing/2014/main" id="{AD9005F1-D65D-4012-8242-0E2DB6D321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909" y="4292875"/>
            <a:ext cx="3619500" cy="1571625"/>
          </a:xfrm>
          <a:prstGeom prst="rect">
            <a:avLst/>
          </a:prstGeom>
        </p:spPr>
      </p:pic>
      <p:pic>
        <p:nvPicPr>
          <p:cNvPr id="9" name="Image 8" descr="Une image contenant texte, clipart, graphiques vectoriels&#10;&#10;Description générée automatiquement">
            <a:extLst>
              <a:ext uri="{FF2B5EF4-FFF2-40B4-BE49-F238E27FC236}">
                <a16:creationId xmlns:a16="http://schemas.microsoft.com/office/drawing/2014/main" id="{79D27236-4DC5-439E-B554-BD5948FEF2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0144" y="3681163"/>
            <a:ext cx="2795047" cy="279504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689688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3A6C69EC-C087-4B58-A18C-ADD933C2AF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DF5950F4-6857-45FD-88F0-38E9870F0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GB" sz="6000" dirty="0"/>
              <a:t>Demonstration du site</a:t>
            </a:r>
            <a:endParaRPr lang="fr-FR" sz="6000" dirty="0"/>
          </a:p>
        </p:txBody>
      </p:sp>
    </p:spTree>
    <p:extLst>
      <p:ext uri="{BB962C8B-B14F-4D97-AF65-F5344CB8AC3E}">
        <p14:creationId xmlns:p14="http://schemas.microsoft.com/office/powerpoint/2010/main" val="1492676636"/>
      </p:ext>
    </p:extLst>
  </p:cSld>
  <p:clrMapOvr>
    <a:masterClrMapping/>
  </p:clrMapOvr>
</p:sld>
</file>

<file path=ppt/theme/theme1.xml><?xml version="1.0" encoding="utf-8"?>
<a:theme xmlns:a="http://schemas.openxmlformats.org/drawingml/2006/main" name="ExploreVTI">
  <a:themeElements>
    <a:clrScheme name="Custom 33">
      <a:dk1>
        <a:sysClr val="windowText" lastClr="000000"/>
      </a:dk1>
      <a:lt1>
        <a:sysClr val="window" lastClr="FFFFFF"/>
      </a:lt1>
      <a:dk2>
        <a:srgbClr val="201449"/>
      </a:dk2>
      <a:lt2>
        <a:srgbClr val="F3F0E9"/>
      </a:lt2>
      <a:accent1>
        <a:srgbClr val="E45221"/>
      </a:accent1>
      <a:accent2>
        <a:srgbClr val="4D4EE6"/>
      </a:accent2>
      <a:accent3>
        <a:srgbClr val="454B78"/>
      </a:accent3>
      <a:accent4>
        <a:srgbClr val="A3A3C1"/>
      </a:accent4>
      <a:accent5>
        <a:srgbClr val="7162FE"/>
      </a:accent5>
      <a:accent6>
        <a:srgbClr val="1EBE9B"/>
      </a:accent6>
      <a:hlink>
        <a:srgbClr val="F900A0"/>
      </a:hlink>
      <a:folHlink>
        <a:srgbClr val="954F72"/>
      </a:folHlink>
    </a:clrScheme>
    <a:fontScheme name="Custom 23">
      <a:majorFont>
        <a:latin typeface="Sagona Boo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xploreVTI" id="{157DDAE2-BFCD-43FD-9602-E5EFEAD66DC3}" vid="{04B6EBF8-4645-4305-9753-050B4204785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950</TotalTime>
  <Words>241</Words>
  <Application>Microsoft Office PowerPoint</Application>
  <PresentationFormat>Grand écran</PresentationFormat>
  <Paragraphs>56</Paragraphs>
  <Slides>11</Slides>
  <Notes>0</Notes>
  <HiddenSlides>0</HiddenSlides>
  <MMClips>1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11</vt:i4>
      </vt:variant>
    </vt:vector>
  </HeadingPairs>
  <TitlesOfParts>
    <vt:vector size="16" baseType="lpstr">
      <vt:lpstr>Arial</vt:lpstr>
      <vt:lpstr>Avenir Next LT Pro</vt:lpstr>
      <vt:lpstr>AvenirNext LT Pro Medium</vt:lpstr>
      <vt:lpstr>Manga Temple</vt:lpstr>
      <vt:lpstr>ExploreVTI</vt:lpstr>
      <vt:lpstr>Présentation PowerPoint</vt:lpstr>
      <vt:lpstr>Presentation de l’equipe</vt:lpstr>
      <vt:lpstr> Presentation du projet</vt:lpstr>
      <vt:lpstr>la charte editoriale</vt:lpstr>
      <vt:lpstr>la charte graphique </vt:lpstr>
      <vt:lpstr>L’Ergonomie</vt:lpstr>
      <vt:lpstr>Technique </vt:lpstr>
      <vt:lpstr>Sources</vt:lpstr>
      <vt:lpstr>Demonstration du site</vt:lpstr>
      <vt:lpstr>Le bilan</vt:lpstr>
      <vt:lpstr>Les avis personnels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Lakshan DISSANAYAKE</dc:creator>
  <cp:lastModifiedBy>Sofiane OULAD ITTO</cp:lastModifiedBy>
  <cp:revision>29</cp:revision>
  <dcterms:created xsi:type="dcterms:W3CDTF">2021-01-05T22:36:40Z</dcterms:created>
  <dcterms:modified xsi:type="dcterms:W3CDTF">2021-01-06T17:10:03Z</dcterms:modified>
</cp:coreProperties>
</file>